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7" r:id="rId3"/>
    <p:sldId id="258" r:id="rId4"/>
    <p:sldId id="259" r:id="rId5"/>
    <p:sldId id="260" r:id="rId6"/>
    <p:sldId id="261" r:id="rId7"/>
  </p:sldIdLst>
  <p:sldSz cx="10080625" cy="7559675"/>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8" d="100"/>
          <a:sy n="98" d="100"/>
        </p:scale>
        <p:origin x="168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63D254-FE65-4360-B5BE-0FD36266083B}"/>
              </a:ext>
            </a:extLst>
          </p:cNvPr>
          <p:cNvSpPr txBox="1">
            <a:spLocks noGrp="1"/>
          </p:cNvSpPr>
          <p:nvPr>
            <p:ph type="hdr" sz="quarter"/>
          </p:nvPr>
        </p:nvSpPr>
        <p:spPr>
          <a:xfrm>
            <a:off x="0" y="0"/>
            <a:ext cx="3372840" cy="502560"/>
          </a:xfrm>
          <a:prstGeom prst="rect">
            <a:avLst/>
          </a:prstGeom>
          <a:noFill/>
          <a:ln>
            <a:noFill/>
          </a:ln>
        </p:spPr>
        <p:txBody>
          <a:bodyPr vert="horz" wrap="none" lIns="90000" tIns="45000" rIns="90000" bIns="45000" anchorCtr="0" compatLnSpc="0">
            <a:noAutofit/>
          </a:bodyPr>
          <a:lstStyle/>
          <a:p>
            <a:pPr marL="0" marR="0" lvl="0" indent="0" rtl="0" hangingPunct="0">
              <a:lnSpc>
                <a:spcPct val="100000"/>
              </a:lnSpc>
              <a:spcBef>
                <a:spcPts val="0"/>
              </a:spcBef>
              <a:spcAft>
                <a:spcPts val="0"/>
              </a:spcAft>
              <a:buNone/>
              <a:tabLst/>
              <a:defRPr sz="1400"/>
            </a:pPr>
            <a:endParaRPr lang="en-CA" sz="1400" b="0" i="0" u="none" strike="noStrike" kern="1200">
              <a:ln>
                <a:noFill/>
              </a:ln>
              <a:latin typeface="Liberation Sans" pitchFamily="18"/>
              <a:ea typeface="Droid Sans Fallback" pitchFamily="2"/>
              <a:cs typeface="FreeSans" pitchFamily="2"/>
            </a:endParaRPr>
          </a:p>
        </p:txBody>
      </p:sp>
      <p:sp>
        <p:nvSpPr>
          <p:cNvPr id="3" name="Date Placeholder 2">
            <a:extLst>
              <a:ext uri="{FF2B5EF4-FFF2-40B4-BE49-F238E27FC236}">
                <a16:creationId xmlns:a16="http://schemas.microsoft.com/office/drawing/2014/main" id="{32335447-8921-48C3-BDC3-80F5E235FE57}"/>
              </a:ext>
            </a:extLst>
          </p:cNvPr>
          <p:cNvSpPr txBox="1">
            <a:spLocks noGrp="1"/>
          </p:cNvSpPr>
          <p:nvPr>
            <p:ph type="dt" sz="quarter" idx="1"/>
          </p:nvPr>
        </p:nvSpPr>
        <p:spPr>
          <a:xfrm>
            <a:off x="4399200" y="0"/>
            <a:ext cx="3372840" cy="502560"/>
          </a:xfrm>
          <a:prstGeom prst="rect">
            <a:avLst/>
          </a:prstGeom>
          <a:noFill/>
          <a:ln>
            <a:noFill/>
          </a:ln>
        </p:spPr>
        <p:txBody>
          <a:bodyPr vert="horz" wrap="none" lIns="90000" tIns="45000" rIns="90000" bIns="45000" anchorCtr="0" compatLnSpc="0">
            <a:noAutofit/>
          </a:bodyPr>
          <a:lstStyle/>
          <a:p>
            <a:pPr marL="0" marR="0" lvl="0" indent="0" algn="r" rtl="0" hangingPunct="0">
              <a:lnSpc>
                <a:spcPct val="100000"/>
              </a:lnSpc>
              <a:spcBef>
                <a:spcPts val="0"/>
              </a:spcBef>
              <a:spcAft>
                <a:spcPts val="0"/>
              </a:spcAft>
              <a:buNone/>
              <a:tabLst/>
              <a:defRPr sz="1400"/>
            </a:pPr>
            <a:endParaRPr lang="en-CA" sz="1400" b="0" i="0" u="none" strike="noStrike" kern="1200">
              <a:ln>
                <a:noFill/>
              </a:ln>
              <a:latin typeface="Liberation Sans" pitchFamily="18"/>
              <a:ea typeface="Droid Sans Fallback" pitchFamily="2"/>
              <a:cs typeface="FreeSans" pitchFamily="2"/>
            </a:endParaRPr>
          </a:p>
        </p:txBody>
      </p:sp>
      <p:sp>
        <p:nvSpPr>
          <p:cNvPr id="4" name="Footer Placeholder 3">
            <a:extLst>
              <a:ext uri="{FF2B5EF4-FFF2-40B4-BE49-F238E27FC236}">
                <a16:creationId xmlns:a16="http://schemas.microsoft.com/office/drawing/2014/main" id="{71E55D98-1B88-4B9C-A5AB-59A9343FFA71}"/>
              </a:ext>
            </a:extLst>
          </p:cNvPr>
          <p:cNvSpPr txBox="1">
            <a:spLocks noGrp="1"/>
          </p:cNvSpPr>
          <p:nvPr>
            <p:ph type="ftr" sz="quarter" idx="2"/>
          </p:nvPr>
        </p:nvSpPr>
        <p:spPr>
          <a:xfrm>
            <a:off x="0" y="9555480"/>
            <a:ext cx="3372840" cy="502560"/>
          </a:xfrm>
          <a:prstGeom prst="rect">
            <a:avLst/>
          </a:prstGeom>
          <a:noFill/>
          <a:ln>
            <a:noFill/>
          </a:ln>
        </p:spPr>
        <p:txBody>
          <a:bodyPr vert="horz" wrap="none" lIns="90000" tIns="45000" rIns="90000" bIns="45000" anchor="b" anchorCtr="0" compatLnSpc="0">
            <a:noAutofit/>
          </a:bodyPr>
          <a:lstStyle/>
          <a:p>
            <a:pPr marL="0" marR="0" lvl="0" indent="0" rtl="0" hangingPunct="0">
              <a:lnSpc>
                <a:spcPct val="100000"/>
              </a:lnSpc>
              <a:spcBef>
                <a:spcPts val="0"/>
              </a:spcBef>
              <a:spcAft>
                <a:spcPts val="0"/>
              </a:spcAft>
              <a:buNone/>
              <a:tabLst/>
              <a:defRPr sz="1400"/>
            </a:pPr>
            <a:endParaRPr lang="en-CA" sz="1400" b="0" i="0" u="none" strike="noStrike" kern="1200">
              <a:ln>
                <a:noFill/>
              </a:ln>
              <a:latin typeface="Liberation Sans" pitchFamily="18"/>
              <a:ea typeface="Droid Sans Fallback" pitchFamily="2"/>
              <a:cs typeface="FreeSans" pitchFamily="2"/>
            </a:endParaRPr>
          </a:p>
        </p:txBody>
      </p:sp>
      <p:sp>
        <p:nvSpPr>
          <p:cNvPr id="5" name="Slide Number Placeholder 4">
            <a:extLst>
              <a:ext uri="{FF2B5EF4-FFF2-40B4-BE49-F238E27FC236}">
                <a16:creationId xmlns:a16="http://schemas.microsoft.com/office/drawing/2014/main" id="{123D11EF-B8C5-4A75-98BC-F7573B2FA8FE}"/>
              </a:ext>
            </a:extLst>
          </p:cNvPr>
          <p:cNvSpPr txBox="1">
            <a:spLocks noGrp="1"/>
          </p:cNvSpPr>
          <p:nvPr>
            <p:ph type="sldNum" sz="quarter" idx="3"/>
          </p:nvPr>
        </p:nvSpPr>
        <p:spPr>
          <a:xfrm>
            <a:off x="4399200" y="9555480"/>
            <a:ext cx="3372840" cy="502560"/>
          </a:xfrm>
          <a:prstGeom prst="rect">
            <a:avLst/>
          </a:prstGeom>
          <a:noFill/>
          <a:ln>
            <a:noFill/>
          </a:ln>
        </p:spPr>
        <p:txBody>
          <a:bodyPr vert="horz" wrap="none" lIns="90000" tIns="45000" rIns="90000" bIns="45000" anchor="b" anchorCtr="0" compatLnSpc="0">
            <a:noAutofit/>
          </a:bodyPr>
          <a:lstStyle/>
          <a:p>
            <a:pPr marL="0" marR="0" lvl="0" indent="0" algn="r" rtl="0" hangingPunct="0">
              <a:lnSpc>
                <a:spcPct val="100000"/>
              </a:lnSpc>
              <a:spcBef>
                <a:spcPts val="0"/>
              </a:spcBef>
              <a:spcAft>
                <a:spcPts val="0"/>
              </a:spcAft>
              <a:buNone/>
              <a:tabLst/>
              <a:defRPr sz="1400"/>
            </a:pPr>
            <a:fld id="{054ADD8D-04C2-4574-83B5-871D16534612}" type="slidenum">
              <a:t>‹#›</a:t>
            </a:fld>
            <a:endParaRPr lang="en-CA" sz="1400" b="0" i="0" u="none" strike="noStrike" kern="1200">
              <a:ln>
                <a:noFill/>
              </a:ln>
              <a:latin typeface="Liberation Sans" pitchFamily="18"/>
              <a:ea typeface="Droid Sans Fallback" pitchFamily="2"/>
              <a:cs typeface="FreeSans" pitchFamily="2"/>
            </a:endParaRPr>
          </a:p>
        </p:txBody>
      </p:sp>
    </p:spTree>
    <p:extLst>
      <p:ext uri="{BB962C8B-B14F-4D97-AF65-F5344CB8AC3E}">
        <p14:creationId xmlns:p14="http://schemas.microsoft.com/office/powerpoint/2010/main" val="3790966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26F5FAC-18D3-41EE-B02D-3C44ECFB0DC3}"/>
              </a:ext>
            </a:extLst>
          </p:cNvPr>
          <p:cNvSpPr>
            <a:spLocks noGrp="1" noRot="1" noChangeAspect="1"/>
          </p:cNvSpPr>
          <p:nvPr>
            <p:ph type="sldImg" idx="2"/>
          </p:nvPr>
        </p:nvSpPr>
        <p:spPr>
          <a:xfrm>
            <a:off x="1371599" y="764280"/>
            <a:ext cx="5028480" cy="3771360"/>
          </a:xfrm>
          <a:prstGeom prst="rect">
            <a:avLst/>
          </a:prstGeom>
          <a:noFill/>
          <a:ln>
            <a:noFill/>
            <a:prstDash val="solid"/>
          </a:ln>
        </p:spPr>
      </p:sp>
      <p:sp>
        <p:nvSpPr>
          <p:cNvPr id="3" name="Notes Placeholder 2">
            <a:extLst>
              <a:ext uri="{FF2B5EF4-FFF2-40B4-BE49-F238E27FC236}">
                <a16:creationId xmlns:a16="http://schemas.microsoft.com/office/drawing/2014/main" id="{318FDA8B-C596-40F1-93EC-9EB929BCAE20}"/>
              </a:ext>
            </a:extLst>
          </p:cNvPr>
          <p:cNvSpPr txBox="1">
            <a:spLocks noGrp="1"/>
          </p:cNvSpPr>
          <p:nvPr>
            <p:ph type="body" sz="quarter" idx="3"/>
          </p:nvPr>
        </p:nvSpPr>
        <p:spPr>
          <a:xfrm>
            <a:off x="777239" y="4777560"/>
            <a:ext cx="6217560" cy="4525920"/>
          </a:xfrm>
          <a:prstGeom prst="rect">
            <a:avLst/>
          </a:prstGeom>
          <a:noFill/>
          <a:ln>
            <a:noFill/>
          </a:ln>
        </p:spPr>
        <p:txBody>
          <a:bodyPr lIns="0" tIns="0" rIns="0" bIns="0"/>
          <a:lstStyle/>
          <a:p>
            <a:endParaRPr lang="en-CA"/>
          </a:p>
        </p:txBody>
      </p:sp>
      <p:sp>
        <p:nvSpPr>
          <p:cNvPr id="4" name="Header Placeholder 3">
            <a:extLst>
              <a:ext uri="{FF2B5EF4-FFF2-40B4-BE49-F238E27FC236}">
                <a16:creationId xmlns:a16="http://schemas.microsoft.com/office/drawing/2014/main" id="{6FAD0AE5-AA0F-41DF-A295-A0D714E75AA0}"/>
              </a:ext>
            </a:extLst>
          </p:cNvPr>
          <p:cNvSpPr txBox="1">
            <a:spLocks noGrp="1"/>
          </p:cNvSpPr>
          <p:nvPr>
            <p:ph type="hdr" sz="quarter"/>
          </p:nvPr>
        </p:nvSpPr>
        <p:spPr>
          <a:xfrm>
            <a:off x="0" y="0"/>
            <a:ext cx="3372840" cy="502560"/>
          </a:xfrm>
          <a:prstGeom prst="rect">
            <a:avLst/>
          </a:prstGeom>
          <a:noFill/>
          <a:ln>
            <a:noFill/>
          </a:ln>
        </p:spPr>
        <p:txBody>
          <a:bodyPr lIns="0" tIns="0" rIns="0" bIns="0" anchorCtr="0">
            <a:noAutofit/>
          </a:bodyPr>
          <a:lstStyle>
            <a:lvl1pPr lvl="0" rtl="0" hangingPunct="0">
              <a:buNone/>
              <a:tabLst/>
              <a:defRPr lang="en-CA" sz="1400" kern="1200">
                <a:latin typeface="Times New Roman" pitchFamily="18"/>
                <a:ea typeface="Arial Unicode MS" pitchFamily="2"/>
                <a:cs typeface="Tahoma" pitchFamily="2"/>
              </a:defRPr>
            </a:lvl1pPr>
          </a:lstStyle>
          <a:p>
            <a:pPr lvl="0"/>
            <a:endParaRPr lang="en-CA"/>
          </a:p>
        </p:txBody>
      </p:sp>
      <p:sp>
        <p:nvSpPr>
          <p:cNvPr id="5" name="Date Placeholder 4">
            <a:extLst>
              <a:ext uri="{FF2B5EF4-FFF2-40B4-BE49-F238E27FC236}">
                <a16:creationId xmlns:a16="http://schemas.microsoft.com/office/drawing/2014/main" id="{9EFC0C57-5ECA-482B-9019-8286572DC3F8}"/>
              </a:ext>
            </a:extLst>
          </p:cNvPr>
          <p:cNvSpPr txBox="1">
            <a:spLocks noGrp="1"/>
          </p:cNvSpPr>
          <p:nvPr>
            <p:ph type="dt" idx="1"/>
          </p:nvPr>
        </p:nvSpPr>
        <p:spPr>
          <a:xfrm>
            <a:off x="4399200" y="0"/>
            <a:ext cx="3372840" cy="502560"/>
          </a:xfrm>
          <a:prstGeom prst="rect">
            <a:avLst/>
          </a:prstGeom>
          <a:noFill/>
          <a:ln>
            <a:noFill/>
          </a:ln>
        </p:spPr>
        <p:txBody>
          <a:bodyPr lIns="0" tIns="0" rIns="0" bIns="0" anchorCtr="0">
            <a:noAutofit/>
          </a:bodyPr>
          <a:lstStyle>
            <a:lvl1pPr lvl="0" algn="r" rtl="0" hangingPunct="0">
              <a:buNone/>
              <a:tabLst/>
              <a:defRPr lang="en-CA" sz="1400" kern="1200">
                <a:latin typeface="Times New Roman" pitchFamily="18"/>
                <a:ea typeface="Arial Unicode MS" pitchFamily="2"/>
                <a:cs typeface="Tahoma" pitchFamily="2"/>
              </a:defRPr>
            </a:lvl1pPr>
          </a:lstStyle>
          <a:p>
            <a:pPr lvl="0"/>
            <a:endParaRPr lang="en-CA"/>
          </a:p>
        </p:txBody>
      </p:sp>
      <p:sp>
        <p:nvSpPr>
          <p:cNvPr id="6" name="Footer Placeholder 5">
            <a:extLst>
              <a:ext uri="{FF2B5EF4-FFF2-40B4-BE49-F238E27FC236}">
                <a16:creationId xmlns:a16="http://schemas.microsoft.com/office/drawing/2014/main" id="{5B5D5BE2-50E2-4399-AE12-F5E1BAD741FC}"/>
              </a:ext>
            </a:extLst>
          </p:cNvPr>
          <p:cNvSpPr txBox="1">
            <a:spLocks noGrp="1"/>
          </p:cNvSpPr>
          <p:nvPr>
            <p:ph type="ftr" sz="quarter" idx="4"/>
          </p:nvPr>
        </p:nvSpPr>
        <p:spPr>
          <a:xfrm>
            <a:off x="0" y="9555480"/>
            <a:ext cx="3372840" cy="502560"/>
          </a:xfrm>
          <a:prstGeom prst="rect">
            <a:avLst/>
          </a:prstGeom>
          <a:noFill/>
          <a:ln>
            <a:noFill/>
          </a:ln>
        </p:spPr>
        <p:txBody>
          <a:bodyPr lIns="0" tIns="0" rIns="0" bIns="0" anchor="b" anchorCtr="0">
            <a:noAutofit/>
          </a:bodyPr>
          <a:lstStyle>
            <a:lvl1pPr lvl="0" rtl="0" hangingPunct="0">
              <a:buNone/>
              <a:tabLst/>
              <a:defRPr lang="en-CA" sz="1400" kern="1200">
                <a:latin typeface="Times New Roman" pitchFamily="18"/>
                <a:ea typeface="Arial Unicode MS" pitchFamily="2"/>
                <a:cs typeface="Tahoma" pitchFamily="2"/>
              </a:defRPr>
            </a:lvl1pPr>
          </a:lstStyle>
          <a:p>
            <a:pPr lvl="0"/>
            <a:endParaRPr lang="en-CA"/>
          </a:p>
        </p:txBody>
      </p:sp>
      <p:sp>
        <p:nvSpPr>
          <p:cNvPr id="7" name="Slide Number Placeholder 6">
            <a:extLst>
              <a:ext uri="{FF2B5EF4-FFF2-40B4-BE49-F238E27FC236}">
                <a16:creationId xmlns:a16="http://schemas.microsoft.com/office/drawing/2014/main" id="{C84BC4C2-D30B-4E3B-84F7-54F7EC1DF52B}"/>
              </a:ext>
            </a:extLst>
          </p:cNvPr>
          <p:cNvSpPr txBox="1">
            <a:spLocks noGrp="1"/>
          </p:cNvSpPr>
          <p:nvPr>
            <p:ph type="sldNum" sz="quarter" idx="5"/>
          </p:nvPr>
        </p:nvSpPr>
        <p:spPr>
          <a:xfrm>
            <a:off x="4399200" y="9555480"/>
            <a:ext cx="3372840" cy="502560"/>
          </a:xfrm>
          <a:prstGeom prst="rect">
            <a:avLst/>
          </a:prstGeom>
          <a:noFill/>
          <a:ln>
            <a:noFill/>
          </a:ln>
        </p:spPr>
        <p:txBody>
          <a:bodyPr lIns="0" tIns="0" rIns="0" bIns="0" anchor="b" anchorCtr="0">
            <a:noAutofit/>
          </a:bodyPr>
          <a:lstStyle>
            <a:lvl1pPr lvl="0" algn="r" rtl="0" hangingPunct="0">
              <a:buNone/>
              <a:tabLst/>
              <a:defRPr lang="en-CA" sz="1400" kern="1200">
                <a:latin typeface="Times New Roman" pitchFamily="18"/>
                <a:ea typeface="Arial Unicode MS" pitchFamily="2"/>
                <a:cs typeface="Tahoma" pitchFamily="2"/>
              </a:defRPr>
            </a:lvl1pPr>
          </a:lstStyle>
          <a:p>
            <a:pPr lvl="0"/>
            <a:fld id="{6B6615F1-8E07-4F59-8A75-34DCE230768F}" type="slidenum">
              <a:t>‹#›</a:t>
            </a:fld>
            <a:endParaRPr lang="en-CA"/>
          </a:p>
        </p:txBody>
      </p:sp>
    </p:spTree>
    <p:extLst>
      <p:ext uri="{BB962C8B-B14F-4D97-AF65-F5344CB8AC3E}">
        <p14:creationId xmlns:p14="http://schemas.microsoft.com/office/powerpoint/2010/main" val="2607859012"/>
      </p:ext>
    </p:extLst>
  </p:cSld>
  <p:clrMap bg1="lt1" tx1="dk1" bg2="lt2" tx2="dk2" accent1="accent1" accent2="accent2" accent3="accent3" accent4="accent4" accent5="accent5" accent6="accent6" hlink="hlink" folHlink="folHlink"/>
  <p:notesStyle>
    <a:lvl1pPr marL="216000" marR="0" indent="-216000" rtl="0" hangingPunct="0">
      <a:tabLst/>
      <a:defRPr lang="en-CA" sz="2000" b="0" i="0" u="none" strike="noStrike" kern="1200">
        <a:ln>
          <a:noFill/>
        </a:ln>
        <a:latin typeface="Liberation Sans" pitchFamily="18"/>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74A734FD-C57B-49EE-AFC5-7F6B31289F14}"/>
              </a:ext>
            </a:extLst>
          </p:cNvPr>
          <p:cNvSpPr txBox="1">
            <a:spLocks noGrp="1"/>
          </p:cNvSpPr>
          <p:nvPr>
            <p:ph type="sldNum" sz="quarter" idx="5"/>
          </p:nvPr>
        </p:nvSpPr>
        <p:spPr>
          <a:ln/>
        </p:spPr>
        <p:txBody>
          <a:bodyPr lIns="0" tIns="0" rIns="0" bIns="0" anchor="b" anchorCtr="0">
            <a:noAutofit/>
          </a:bodyPr>
          <a:lstStyle/>
          <a:p>
            <a:pPr lvl="0"/>
            <a:fld id="{31EA8EDB-358F-4C2F-A501-78A036658BF0}" type="slidenum">
              <a:t>1</a:t>
            </a:fld>
            <a:endParaRPr lang="en-CA"/>
          </a:p>
        </p:txBody>
      </p:sp>
      <p:sp>
        <p:nvSpPr>
          <p:cNvPr id="2" name="Slide Image Placeholder 1">
            <a:extLst>
              <a:ext uri="{FF2B5EF4-FFF2-40B4-BE49-F238E27FC236}">
                <a16:creationId xmlns:a16="http://schemas.microsoft.com/office/drawing/2014/main" id="{DB0D2ED2-ABF8-451A-85BA-CC99FF6DD190}"/>
              </a:ext>
            </a:extLst>
          </p:cNvPr>
          <p:cNvSpPr>
            <a:spLocks noGrp="1" noRot="1" noChangeAspect="1" noResize="1"/>
          </p:cNvSpPr>
          <p:nvPr>
            <p:ph type="sldImg"/>
          </p:nvPr>
        </p:nvSpPr>
        <p:spPr>
          <a:xfrm>
            <a:off x="1371600" y="763588"/>
            <a:ext cx="5029200"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C9771EFB-ACA8-472E-BA55-70273D0AB923}"/>
              </a:ext>
            </a:extLst>
          </p:cNvPr>
          <p:cNvSpPr txBox="1">
            <a:spLocks noGrp="1"/>
          </p:cNvSpPr>
          <p:nvPr>
            <p:ph type="body" sz="quarter" idx="1"/>
          </p:nvPr>
        </p:nvSpPr>
        <p:spPr/>
        <p:txBody>
          <a:bodyPr/>
          <a:lstStyle/>
          <a:p>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2F2E8BCC-A27A-41B3-9E18-C59AC6EDDA08}"/>
              </a:ext>
            </a:extLst>
          </p:cNvPr>
          <p:cNvSpPr txBox="1">
            <a:spLocks noGrp="1"/>
          </p:cNvSpPr>
          <p:nvPr>
            <p:ph type="sldNum" sz="quarter" idx="5"/>
          </p:nvPr>
        </p:nvSpPr>
        <p:spPr>
          <a:ln/>
        </p:spPr>
        <p:txBody>
          <a:bodyPr lIns="0" tIns="0" rIns="0" bIns="0" anchor="b" anchorCtr="0">
            <a:noAutofit/>
          </a:bodyPr>
          <a:lstStyle/>
          <a:p>
            <a:pPr lvl="0"/>
            <a:fld id="{02E4BAA5-CD27-4EA0-B972-9C27B343CF2C}" type="slidenum">
              <a:t>2</a:t>
            </a:fld>
            <a:endParaRPr lang="en-CA"/>
          </a:p>
        </p:txBody>
      </p:sp>
      <p:sp>
        <p:nvSpPr>
          <p:cNvPr id="2" name="Slide Image Placeholder 1">
            <a:extLst>
              <a:ext uri="{FF2B5EF4-FFF2-40B4-BE49-F238E27FC236}">
                <a16:creationId xmlns:a16="http://schemas.microsoft.com/office/drawing/2014/main" id="{025E11F9-4B6E-4A7E-8229-A11B3A992EE0}"/>
              </a:ext>
            </a:extLst>
          </p:cNvPr>
          <p:cNvSpPr>
            <a:spLocks noGrp="1" noRot="1" noChangeAspect="1" noResize="1"/>
          </p:cNvSpPr>
          <p:nvPr>
            <p:ph type="sldImg"/>
          </p:nvPr>
        </p:nvSpPr>
        <p:spPr>
          <a:xfrm>
            <a:off x="1371600" y="763588"/>
            <a:ext cx="5029200"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24E63A75-0967-4D75-AC1A-7725ECB905D4}"/>
              </a:ext>
            </a:extLst>
          </p:cNvPr>
          <p:cNvSpPr txBox="1">
            <a:spLocks noGrp="1"/>
          </p:cNvSpPr>
          <p:nvPr>
            <p:ph type="body" sz="quarter" idx="1"/>
          </p:nvPr>
        </p:nvSpPr>
        <p:spPr/>
        <p:txBody>
          <a:bodyPr/>
          <a:lstStyle/>
          <a:p>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B17B3DF4-96CB-438B-ABF7-CFFE337556B2}"/>
              </a:ext>
            </a:extLst>
          </p:cNvPr>
          <p:cNvSpPr txBox="1">
            <a:spLocks noGrp="1"/>
          </p:cNvSpPr>
          <p:nvPr>
            <p:ph type="sldNum" sz="quarter" idx="5"/>
          </p:nvPr>
        </p:nvSpPr>
        <p:spPr>
          <a:ln/>
        </p:spPr>
        <p:txBody>
          <a:bodyPr lIns="0" tIns="0" rIns="0" bIns="0" anchor="b" anchorCtr="0">
            <a:noAutofit/>
          </a:bodyPr>
          <a:lstStyle/>
          <a:p>
            <a:pPr lvl="0"/>
            <a:fld id="{9A054B28-F2C4-40BC-82A3-9595914330A5}" type="slidenum">
              <a:t>3</a:t>
            </a:fld>
            <a:endParaRPr lang="en-CA"/>
          </a:p>
        </p:txBody>
      </p:sp>
      <p:sp>
        <p:nvSpPr>
          <p:cNvPr id="2" name="Slide Image Placeholder 1">
            <a:extLst>
              <a:ext uri="{FF2B5EF4-FFF2-40B4-BE49-F238E27FC236}">
                <a16:creationId xmlns:a16="http://schemas.microsoft.com/office/drawing/2014/main" id="{99D6208C-5CF2-44C1-88AA-043A2B7CBF25}"/>
              </a:ext>
            </a:extLst>
          </p:cNvPr>
          <p:cNvSpPr>
            <a:spLocks noGrp="1" noRot="1" noChangeAspect="1" noResize="1"/>
          </p:cNvSpPr>
          <p:nvPr>
            <p:ph type="sldImg"/>
          </p:nvPr>
        </p:nvSpPr>
        <p:spPr>
          <a:xfrm>
            <a:off x="1371600" y="763588"/>
            <a:ext cx="5029200"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3BCF4F71-30E1-488A-8874-B70DF02B2A2A}"/>
              </a:ext>
            </a:extLst>
          </p:cNvPr>
          <p:cNvSpPr txBox="1">
            <a:spLocks noGrp="1"/>
          </p:cNvSpPr>
          <p:nvPr>
            <p:ph type="body" sz="quarter" idx="1"/>
          </p:nvPr>
        </p:nvSpPr>
        <p:spPr/>
        <p:txBody>
          <a:bodyPr/>
          <a:lstStyle/>
          <a:p>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61170776-E0BB-4259-80BF-5A963CAB36BE}"/>
              </a:ext>
            </a:extLst>
          </p:cNvPr>
          <p:cNvSpPr txBox="1">
            <a:spLocks noGrp="1"/>
          </p:cNvSpPr>
          <p:nvPr>
            <p:ph type="sldNum" sz="quarter" idx="5"/>
          </p:nvPr>
        </p:nvSpPr>
        <p:spPr>
          <a:ln/>
        </p:spPr>
        <p:txBody>
          <a:bodyPr lIns="0" tIns="0" rIns="0" bIns="0" anchor="b" anchorCtr="0">
            <a:noAutofit/>
          </a:bodyPr>
          <a:lstStyle/>
          <a:p>
            <a:pPr lvl="0"/>
            <a:fld id="{ED065EE1-1C3F-4E1A-95B2-DCA755A1DEB3}" type="slidenum">
              <a:t>4</a:t>
            </a:fld>
            <a:endParaRPr lang="en-CA"/>
          </a:p>
        </p:txBody>
      </p:sp>
      <p:sp>
        <p:nvSpPr>
          <p:cNvPr id="2" name="Slide Image Placeholder 1">
            <a:extLst>
              <a:ext uri="{FF2B5EF4-FFF2-40B4-BE49-F238E27FC236}">
                <a16:creationId xmlns:a16="http://schemas.microsoft.com/office/drawing/2014/main" id="{62AB9455-44FA-4E3A-BD22-273E9C7B607E}"/>
              </a:ext>
            </a:extLst>
          </p:cNvPr>
          <p:cNvSpPr>
            <a:spLocks noGrp="1" noRot="1" noChangeAspect="1" noResize="1"/>
          </p:cNvSpPr>
          <p:nvPr>
            <p:ph type="sldImg"/>
          </p:nvPr>
        </p:nvSpPr>
        <p:spPr>
          <a:xfrm>
            <a:off x="1371600" y="763588"/>
            <a:ext cx="5029200"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FC7787ED-A1E4-4700-B3C3-AE667F624157}"/>
              </a:ext>
            </a:extLst>
          </p:cNvPr>
          <p:cNvSpPr txBox="1">
            <a:spLocks noGrp="1"/>
          </p:cNvSpPr>
          <p:nvPr>
            <p:ph type="body" sz="quarter" idx="1"/>
          </p:nvPr>
        </p:nvSpPr>
        <p:spPr/>
        <p:txBody>
          <a:bodyPr/>
          <a:lstStyle/>
          <a:p>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EE920BDC-ADA5-4808-9ABA-9E8AE208FD51}"/>
              </a:ext>
            </a:extLst>
          </p:cNvPr>
          <p:cNvSpPr txBox="1">
            <a:spLocks noGrp="1"/>
          </p:cNvSpPr>
          <p:nvPr>
            <p:ph type="sldNum" sz="quarter" idx="5"/>
          </p:nvPr>
        </p:nvSpPr>
        <p:spPr>
          <a:ln/>
        </p:spPr>
        <p:txBody>
          <a:bodyPr lIns="0" tIns="0" rIns="0" bIns="0" anchor="b" anchorCtr="0">
            <a:noAutofit/>
          </a:bodyPr>
          <a:lstStyle/>
          <a:p>
            <a:pPr lvl="0"/>
            <a:fld id="{06136C66-47CD-4EC1-B928-8C014564FE56}" type="slidenum">
              <a:t>5</a:t>
            </a:fld>
            <a:endParaRPr lang="en-CA"/>
          </a:p>
        </p:txBody>
      </p:sp>
      <p:sp>
        <p:nvSpPr>
          <p:cNvPr id="2" name="Slide Image Placeholder 1">
            <a:extLst>
              <a:ext uri="{FF2B5EF4-FFF2-40B4-BE49-F238E27FC236}">
                <a16:creationId xmlns:a16="http://schemas.microsoft.com/office/drawing/2014/main" id="{AC9EA310-790D-41A9-AE8F-F66800986010}"/>
              </a:ext>
            </a:extLst>
          </p:cNvPr>
          <p:cNvSpPr>
            <a:spLocks noGrp="1" noRot="1" noChangeAspect="1" noResize="1"/>
          </p:cNvSpPr>
          <p:nvPr>
            <p:ph type="sldImg"/>
          </p:nvPr>
        </p:nvSpPr>
        <p:spPr>
          <a:xfrm>
            <a:off x="1371600" y="763588"/>
            <a:ext cx="5029200"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F31DB87A-EC8B-469F-B7B1-E1065B054D47}"/>
              </a:ext>
            </a:extLst>
          </p:cNvPr>
          <p:cNvSpPr txBox="1">
            <a:spLocks noGrp="1"/>
          </p:cNvSpPr>
          <p:nvPr>
            <p:ph type="body" sz="quarter" idx="1"/>
          </p:nvPr>
        </p:nvSpPr>
        <p:spPr/>
        <p:txBody>
          <a:bodyPr/>
          <a:lstStyle/>
          <a:p>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141922B5-8245-4FD8-925E-C45F401FBBE6}"/>
              </a:ext>
            </a:extLst>
          </p:cNvPr>
          <p:cNvSpPr txBox="1">
            <a:spLocks noGrp="1"/>
          </p:cNvSpPr>
          <p:nvPr>
            <p:ph type="sldNum" sz="quarter" idx="5"/>
          </p:nvPr>
        </p:nvSpPr>
        <p:spPr>
          <a:ln/>
        </p:spPr>
        <p:txBody>
          <a:bodyPr lIns="0" tIns="0" rIns="0" bIns="0" anchor="b" anchorCtr="0">
            <a:noAutofit/>
          </a:bodyPr>
          <a:lstStyle/>
          <a:p>
            <a:pPr lvl="0"/>
            <a:fld id="{4A5652EA-BBF9-48EC-86E2-E4E88D57CBBC}" type="slidenum">
              <a:t>6</a:t>
            </a:fld>
            <a:endParaRPr lang="en-CA"/>
          </a:p>
        </p:txBody>
      </p:sp>
      <p:sp>
        <p:nvSpPr>
          <p:cNvPr id="2" name="Slide Image Placeholder 1">
            <a:extLst>
              <a:ext uri="{FF2B5EF4-FFF2-40B4-BE49-F238E27FC236}">
                <a16:creationId xmlns:a16="http://schemas.microsoft.com/office/drawing/2014/main" id="{3A2DBE6A-3280-4C88-AD46-5DC16D07E8CA}"/>
              </a:ext>
            </a:extLst>
          </p:cNvPr>
          <p:cNvSpPr>
            <a:spLocks noGrp="1" noRot="1" noChangeAspect="1" noResize="1"/>
          </p:cNvSpPr>
          <p:nvPr>
            <p:ph type="sldImg"/>
          </p:nvPr>
        </p:nvSpPr>
        <p:spPr>
          <a:xfrm>
            <a:off x="1371600" y="763588"/>
            <a:ext cx="5029200"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D9D91E24-820F-494F-9117-F87B61264EB0}"/>
              </a:ext>
            </a:extLst>
          </p:cNvPr>
          <p:cNvSpPr txBox="1">
            <a:spLocks noGrp="1"/>
          </p:cNvSpPr>
          <p:nvPr>
            <p:ph type="body" sz="quarter" idx="1"/>
          </p:nvPr>
        </p:nvSpPr>
        <p:spPr/>
        <p:txBody>
          <a:bodyPr/>
          <a:lstStyle/>
          <a:p>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6E12C-7009-428D-B4D4-A1021A70D4B8}"/>
              </a:ext>
            </a:extLst>
          </p:cNvPr>
          <p:cNvSpPr>
            <a:spLocks noGrp="1"/>
          </p:cNvSpPr>
          <p:nvPr>
            <p:ph type="ctrTitle"/>
          </p:nvPr>
        </p:nvSpPr>
        <p:spPr>
          <a:xfrm>
            <a:off x="1260475" y="1236663"/>
            <a:ext cx="7559675" cy="2632075"/>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CB044206-025F-423B-8E49-0766795BE65E}"/>
              </a:ext>
            </a:extLst>
          </p:cNvPr>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344C5767-EC93-49FE-B89B-4E13DC800955}"/>
              </a:ext>
            </a:extLst>
          </p:cNvPr>
          <p:cNvSpPr>
            <a:spLocks noGrp="1"/>
          </p:cNvSpPr>
          <p:nvPr>
            <p:ph type="dt" sz="half" idx="10"/>
          </p:nvPr>
        </p:nvSpPr>
        <p:spPr/>
        <p:txBody>
          <a:bodyPr/>
          <a:lstStyle/>
          <a:p>
            <a:pPr lvl="0"/>
            <a:endParaRPr lang="en-CA"/>
          </a:p>
        </p:txBody>
      </p:sp>
      <p:sp>
        <p:nvSpPr>
          <p:cNvPr id="5" name="Footer Placeholder 4">
            <a:extLst>
              <a:ext uri="{FF2B5EF4-FFF2-40B4-BE49-F238E27FC236}">
                <a16:creationId xmlns:a16="http://schemas.microsoft.com/office/drawing/2014/main" id="{72D28329-27A3-4ACC-9DCB-320393B664CD}"/>
              </a:ext>
            </a:extLst>
          </p:cNvPr>
          <p:cNvSpPr>
            <a:spLocks noGrp="1"/>
          </p:cNvSpPr>
          <p:nvPr>
            <p:ph type="ftr" sz="quarter" idx="11"/>
          </p:nvPr>
        </p:nvSpPr>
        <p:spPr/>
        <p:txBody>
          <a:bodyPr/>
          <a:lstStyle/>
          <a:p>
            <a:pPr lvl="0"/>
            <a:endParaRPr lang="en-CA"/>
          </a:p>
        </p:txBody>
      </p:sp>
      <p:sp>
        <p:nvSpPr>
          <p:cNvPr id="6" name="Slide Number Placeholder 5">
            <a:extLst>
              <a:ext uri="{FF2B5EF4-FFF2-40B4-BE49-F238E27FC236}">
                <a16:creationId xmlns:a16="http://schemas.microsoft.com/office/drawing/2014/main" id="{969A86CC-4D1D-4E41-9087-17810F4755E2}"/>
              </a:ext>
            </a:extLst>
          </p:cNvPr>
          <p:cNvSpPr>
            <a:spLocks noGrp="1"/>
          </p:cNvSpPr>
          <p:nvPr>
            <p:ph type="sldNum" sz="quarter" idx="12"/>
          </p:nvPr>
        </p:nvSpPr>
        <p:spPr/>
        <p:txBody>
          <a:bodyPr/>
          <a:lstStyle/>
          <a:p>
            <a:pPr lvl="0"/>
            <a:fld id="{E3D127FF-460C-4D98-9AB3-831B395DE66E}" type="slidenum">
              <a:t>‹#›</a:t>
            </a:fld>
            <a:endParaRPr lang="en-CA"/>
          </a:p>
        </p:txBody>
      </p:sp>
    </p:spTree>
    <p:extLst>
      <p:ext uri="{BB962C8B-B14F-4D97-AF65-F5344CB8AC3E}">
        <p14:creationId xmlns:p14="http://schemas.microsoft.com/office/powerpoint/2010/main" val="2075098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B328B-9E26-44F1-B3B4-B55E54AFDA81}"/>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ED4B50C-BC8B-494F-A4A2-ECCA96497E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D41DBE3-55B0-4C2D-AA0B-347A6432BA4F}"/>
              </a:ext>
            </a:extLst>
          </p:cNvPr>
          <p:cNvSpPr>
            <a:spLocks noGrp="1"/>
          </p:cNvSpPr>
          <p:nvPr>
            <p:ph type="dt" sz="half" idx="10"/>
          </p:nvPr>
        </p:nvSpPr>
        <p:spPr/>
        <p:txBody>
          <a:bodyPr/>
          <a:lstStyle/>
          <a:p>
            <a:pPr lvl="0"/>
            <a:endParaRPr lang="en-CA"/>
          </a:p>
        </p:txBody>
      </p:sp>
      <p:sp>
        <p:nvSpPr>
          <p:cNvPr id="5" name="Footer Placeholder 4">
            <a:extLst>
              <a:ext uri="{FF2B5EF4-FFF2-40B4-BE49-F238E27FC236}">
                <a16:creationId xmlns:a16="http://schemas.microsoft.com/office/drawing/2014/main" id="{D5F2EA5B-5B9D-4CB9-99B1-0A54E42B0CF1}"/>
              </a:ext>
            </a:extLst>
          </p:cNvPr>
          <p:cNvSpPr>
            <a:spLocks noGrp="1"/>
          </p:cNvSpPr>
          <p:nvPr>
            <p:ph type="ftr" sz="quarter" idx="11"/>
          </p:nvPr>
        </p:nvSpPr>
        <p:spPr/>
        <p:txBody>
          <a:bodyPr/>
          <a:lstStyle/>
          <a:p>
            <a:pPr lvl="0"/>
            <a:endParaRPr lang="en-CA"/>
          </a:p>
        </p:txBody>
      </p:sp>
      <p:sp>
        <p:nvSpPr>
          <p:cNvPr id="6" name="Slide Number Placeholder 5">
            <a:extLst>
              <a:ext uri="{FF2B5EF4-FFF2-40B4-BE49-F238E27FC236}">
                <a16:creationId xmlns:a16="http://schemas.microsoft.com/office/drawing/2014/main" id="{FEE4ACD9-9CFC-4CC0-8D88-63BF91BEFCDC}"/>
              </a:ext>
            </a:extLst>
          </p:cNvPr>
          <p:cNvSpPr>
            <a:spLocks noGrp="1"/>
          </p:cNvSpPr>
          <p:nvPr>
            <p:ph type="sldNum" sz="quarter" idx="12"/>
          </p:nvPr>
        </p:nvSpPr>
        <p:spPr/>
        <p:txBody>
          <a:bodyPr/>
          <a:lstStyle/>
          <a:p>
            <a:pPr lvl="0"/>
            <a:fld id="{A3627FBA-1C19-4D4D-B0B5-A56ADD8A414C}" type="slidenum">
              <a:t>‹#›</a:t>
            </a:fld>
            <a:endParaRPr lang="en-CA"/>
          </a:p>
        </p:txBody>
      </p:sp>
    </p:spTree>
    <p:extLst>
      <p:ext uri="{BB962C8B-B14F-4D97-AF65-F5344CB8AC3E}">
        <p14:creationId xmlns:p14="http://schemas.microsoft.com/office/powerpoint/2010/main" val="3074330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58D309-204D-46EC-B7F5-51DAEFA55BA5}"/>
              </a:ext>
            </a:extLst>
          </p:cNvPr>
          <p:cNvSpPr>
            <a:spLocks noGrp="1"/>
          </p:cNvSpPr>
          <p:nvPr>
            <p:ph type="title" orient="vert"/>
          </p:nvPr>
        </p:nvSpPr>
        <p:spPr>
          <a:xfrm>
            <a:off x="7308850" y="301625"/>
            <a:ext cx="2266950" cy="5851525"/>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868EA43-6D9C-4CFB-9672-3E44AB4EDA5E}"/>
              </a:ext>
            </a:extLst>
          </p:cNvPr>
          <p:cNvSpPr>
            <a:spLocks noGrp="1"/>
          </p:cNvSpPr>
          <p:nvPr>
            <p:ph type="body" orient="vert" idx="1"/>
          </p:nvPr>
        </p:nvSpPr>
        <p:spPr>
          <a:xfrm>
            <a:off x="503238" y="301625"/>
            <a:ext cx="6653212"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BEDAE51-EB49-4489-9926-3B08FF1AB7EA}"/>
              </a:ext>
            </a:extLst>
          </p:cNvPr>
          <p:cNvSpPr>
            <a:spLocks noGrp="1"/>
          </p:cNvSpPr>
          <p:nvPr>
            <p:ph type="dt" sz="half" idx="10"/>
          </p:nvPr>
        </p:nvSpPr>
        <p:spPr/>
        <p:txBody>
          <a:bodyPr/>
          <a:lstStyle/>
          <a:p>
            <a:pPr lvl="0"/>
            <a:endParaRPr lang="en-CA"/>
          </a:p>
        </p:txBody>
      </p:sp>
      <p:sp>
        <p:nvSpPr>
          <p:cNvPr id="5" name="Footer Placeholder 4">
            <a:extLst>
              <a:ext uri="{FF2B5EF4-FFF2-40B4-BE49-F238E27FC236}">
                <a16:creationId xmlns:a16="http://schemas.microsoft.com/office/drawing/2014/main" id="{ADAD9E1A-331B-4CE2-8B21-233B50F76D30}"/>
              </a:ext>
            </a:extLst>
          </p:cNvPr>
          <p:cNvSpPr>
            <a:spLocks noGrp="1"/>
          </p:cNvSpPr>
          <p:nvPr>
            <p:ph type="ftr" sz="quarter" idx="11"/>
          </p:nvPr>
        </p:nvSpPr>
        <p:spPr/>
        <p:txBody>
          <a:bodyPr/>
          <a:lstStyle/>
          <a:p>
            <a:pPr lvl="0"/>
            <a:endParaRPr lang="en-CA"/>
          </a:p>
        </p:txBody>
      </p:sp>
      <p:sp>
        <p:nvSpPr>
          <p:cNvPr id="6" name="Slide Number Placeholder 5">
            <a:extLst>
              <a:ext uri="{FF2B5EF4-FFF2-40B4-BE49-F238E27FC236}">
                <a16:creationId xmlns:a16="http://schemas.microsoft.com/office/drawing/2014/main" id="{4943A1AA-D46A-425D-9C81-05812BD4B243}"/>
              </a:ext>
            </a:extLst>
          </p:cNvPr>
          <p:cNvSpPr>
            <a:spLocks noGrp="1"/>
          </p:cNvSpPr>
          <p:nvPr>
            <p:ph type="sldNum" sz="quarter" idx="12"/>
          </p:nvPr>
        </p:nvSpPr>
        <p:spPr/>
        <p:txBody>
          <a:bodyPr/>
          <a:lstStyle/>
          <a:p>
            <a:pPr lvl="0"/>
            <a:fld id="{61C4B367-B5B3-4DF4-8079-C5278AD1561B}" type="slidenum">
              <a:t>‹#›</a:t>
            </a:fld>
            <a:endParaRPr lang="en-CA"/>
          </a:p>
        </p:txBody>
      </p:sp>
    </p:spTree>
    <p:extLst>
      <p:ext uri="{BB962C8B-B14F-4D97-AF65-F5344CB8AC3E}">
        <p14:creationId xmlns:p14="http://schemas.microsoft.com/office/powerpoint/2010/main" val="4281524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795EC-148E-4A43-B281-43100FF50BD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0002761-EDF9-403C-BA5A-EEC75E85A7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4363974-D968-4341-8015-9104D40CA140}"/>
              </a:ext>
            </a:extLst>
          </p:cNvPr>
          <p:cNvSpPr>
            <a:spLocks noGrp="1"/>
          </p:cNvSpPr>
          <p:nvPr>
            <p:ph type="dt" sz="half" idx="10"/>
          </p:nvPr>
        </p:nvSpPr>
        <p:spPr/>
        <p:txBody>
          <a:bodyPr/>
          <a:lstStyle/>
          <a:p>
            <a:pPr lvl="0"/>
            <a:endParaRPr lang="en-CA"/>
          </a:p>
        </p:txBody>
      </p:sp>
      <p:sp>
        <p:nvSpPr>
          <p:cNvPr id="5" name="Footer Placeholder 4">
            <a:extLst>
              <a:ext uri="{FF2B5EF4-FFF2-40B4-BE49-F238E27FC236}">
                <a16:creationId xmlns:a16="http://schemas.microsoft.com/office/drawing/2014/main" id="{BFC38640-69E2-4A22-B561-2001942B5325}"/>
              </a:ext>
            </a:extLst>
          </p:cNvPr>
          <p:cNvSpPr>
            <a:spLocks noGrp="1"/>
          </p:cNvSpPr>
          <p:nvPr>
            <p:ph type="ftr" sz="quarter" idx="11"/>
          </p:nvPr>
        </p:nvSpPr>
        <p:spPr/>
        <p:txBody>
          <a:bodyPr/>
          <a:lstStyle/>
          <a:p>
            <a:pPr lvl="0"/>
            <a:endParaRPr lang="en-CA"/>
          </a:p>
        </p:txBody>
      </p:sp>
      <p:sp>
        <p:nvSpPr>
          <p:cNvPr id="6" name="Slide Number Placeholder 5">
            <a:extLst>
              <a:ext uri="{FF2B5EF4-FFF2-40B4-BE49-F238E27FC236}">
                <a16:creationId xmlns:a16="http://schemas.microsoft.com/office/drawing/2014/main" id="{FB4CE77B-783F-4BD4-ADAE-76BD4D10833B}"/>
              </a:ext>
            </a:extLst>
          </p:cNvPr>
          <p:cNvSpPr>
            <a:spLocks noGrp="1"/>
          </p:cNvSpPr>
          <p:nvPr>
            <p:ph type="sldNum" sz="quarter" idx="12"/>
          </p:nvPr>
        </p:nvSpPr>
        <p:spPr/>
        <p:txBody>
          <a:bodyPr/>
          <a:lstStyle/>
          <a:p>
            <a:pPr lvl="0"/>
            <a:fld id="{7695C43C-CB0B-4C91-93D2-68156A740E2B}" type="slidenum">
              <a:t>‹#›</a:t>
            </a:fld>
            <a:endParaRPr lang="en-CA"/>
          </a:p>
        </p:txBody>
      </p:sp>
    </p:spTree>
    <p:extLst>
      <p:ext uri="{BB962C8B-B14F-4D97-AF65-F5344CB8AC3E}">
        <p14:creationId xmlns:p14="http://schemas.microsoft.com/office/powerpoint/2010/main" val="3111419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37470-C7F0-4ABC-86ED-5679A228B769}"/>
              </a:ext>
            </a:extLst>
          </p:cNvPr>
          <p:cNvSpPr>
            <a:spLocks noGrp="1"/>
          </p:cNvSpPr>
          <p:nvPr>
            <p:ph type="title"/>
          </p:nvPr>
        </p:nvSpPr>
        <p:spPr>
          <a:xfrm>
            <a:off x="687388" y="1884363"/>
            <a:ext cx="8694737" cy="31448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9D11BF39-98C9-412A-989F-4FFE7324E267}"/>
              </a:ext>
            </a:extLst>
          </p:cNvPr>
          <p:cNvSpPr>
            <a:spLocks noGrp="1"/>
          </p:cNvSpPr>
          <p:nvPr>
            <p:ph type="body" idx="1"/>
          </p:nvPr>
        </p:nvSpPr>
        <p:spPr>
          <a:xfrm>
            <a:off x="687388" y="5059363"/>
            <a:ext cx="8694737" cy="16525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7CB397-31F1-40D5-8C27-C2AF9ECADA75}"/>
              </a:ext>
            </a:extLst>
          </p:cNvPr>
          <p:cNvSpPr>
            <a:spLocks noGrp="1"/>
          </p:cNvSpPr>
          <p:nvPr>
            <p:ph type="dt" sz="half" idx="10"/>
          </p:nvPr>
        </p:nvSpPr>
        <p:spPr/>
        <p:txBody>
          <a:bodyPr/>
          <a:lstStyle/>
          <a:p>
            <a:pPr lvl="0"/>
            <a:endParaRPr lang="en-CA"/>
          </a:p>
        </p:txBody>
      </p:sp>
      <p:sp>
        <p:nvSpPr>
          <p:cNvPr id="5" name="Footer Placeholder 4">
            <a:extLst>
              <a:ext uri="{FF2B5EF4-FFF2-40B4-BE49-F238E27FC236}">
                <a16:creationId xmlns:a16="http://schemas.microsoft.com/office/drawing/2014/main" id="{FA5D2573-8BE6-43B2-B317-82743AD9497E}"/>
              </a:ext>
            </a:extLst>
          </p:cNvPr>
          <p:cNvSpPr>
            <a:spLocks noGrp="1"/>
          </p:cNvSpPr>
          <p:nvPr>
            <p:ph type="ftr" sz="quarter" idx="11"/>
          </p:nvPr>
        </p:nvSpPr>
        <p:spPr/>
        <p:txBody>
          <a:bodyPr/>
          <a:lstStyle/>
          <a:p>
            <a:pPr lvl="0"/>
            <a:endParaRPr lang="en-CA"/>
          </a:p>
        </p:txBody>
      </p:sp>
      <p:sp>
        <p:nvSpPr>
          <p:cNvPr id="6" name="Slide Number Placeholder 5">
            <a:extLst>
              <a:ext uri="{FF2B5EF4-FFF2-40B4-BE49-F238E27FC236}">
                <a16:creationId xmlns:a16="http://schemas.microsoft.com/office/drawing/2014/main" id="{BAB223B9-1B75-41FB-B058-86C3335ED553}"/>
              </a:ext>
            </a:extLst>
          </p:cNvPr>
          <p:cNvSpPr>
            <a:spLocks noGrp="1"/>
          </p:cNvSpPr>
          <p:nvPr>
            <p:ph type="sldNum" sz="quarter" idx="12"/>
          </p:nvPr>
        </p:nvSpPr>
        <p:spPr/>
        <p:txBody>
          <a:bodyPr/>
          <a:lstStyle/>
          <a:p>
            <a:pPr lvl="0"/>
            <a:fld id="{E3280EF9-1D5E-498D-8773-A705AADEA97C}" type="slidenum">
              <a:t>‹#›</a:t>
            </a:fld>
            <a:endParaRPr lang="en-CA"/>
          </a:p>
        </p:txBody>
      </p:sp>
    </p:spTree>
    <p:extLst>
      <p:ext uri="{BB962C8B-B14F-4D97-AF65-F5344CB8AC3E}">
        <p14:creationId xmlns:p14="http://schemas.microsoft.com/office/powerpoint/2010/main" val="2369063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0733F-0CB0-4DE4-8A6C-BC5B5C7D232C}"/>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9A588ED-B80F-44C9-A8DD-93DCDCAC66B5}"/>
              </a:ext>
            </a:extLst>
          </p:cNvPr>
          <p:cNvSpPr>
            <a:spLocks noGrp="1"/>
          </p:cNvSpPr>
          <p:nvPr>
            <p:ph sz="half" idx="1"/>
          </p:nvPr>
        </p:nvSpPr>
        <p:spPr>
          <a:xfrm>
            <a:off x="503238" y="1768475"/>
            <a:ext cx="4459287" cy="43846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18949352-9022-4702-912D-857C1F20A95C}"/>
              </a:ext>
            </a:extLst>
          </p:cNvPr>
          <p:cNvSpPr>
            <a:spLocks noGrp="1"/>
          </p:cNvSpPr>
          <p:nvPr>
            <p:ph sz="half" idx="2"/>
          </p:nvPr>
        </p:nvSpPr>
        <p:spPr>
          <a:xfrm>
            <a:off x="5114925" y="1768475"/>
            <a:ext cx="4460875" cy="43846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DD0E2316-0106-4FD6-B080-F33F75B341CF}"/>
              </a:ext>
            </a:extLst>
          </p:cNvPr>
          <p:cNvSpPr>
            <a:spLocks noGrp="1"/>
          </p:cNvSpPr>
          <p:nvPr>
            <p:ph type="dt" sz="half" idx="10"/>
          </p:nvPr>
        </p:nvSpPr>
        <p:spPr/>
        <p:txBody>
          <a:bodyPr/>
          <a:lstStyle/>
          <a:p>
            <a:pPr lvl="0"/>
            <a:endParaRPr lang="en-CA"/>
          </a:p>
        </p:txBody>
      </p:sp>
      <p:sp>
        <p:nvSpPr>
          <p:cNvPr id="6" name="Footer Placeholder 5">
            <a:extLst>
              <a:ext uri="{FF2B5EF4-FFF2-40B4-BE49-F238E27FC236}">
                <a16:creationId xmlns:a16="http://schemas.microsoft.com/office/drawing/2014/main" id="{F13FB71F-A19B-4D36-8EB8-675BFD7CDAE8}"/>
              </a:ext>
            </a:extLst>
          </p:cNvPr>
          <p:cNvSpPr>
            <a:spLocks noGrp="1"/>
          </p:cNvSpPr>
          <p:nvPr>
            <p:ph type="ftr" sz="quarter" idx="11"/>
          </p:nvPr>
        </p:nvSpPr>
        <p:spPr/>
        <p:txBody>
          <a:bodyPr/>
          <a:lstStyle/>
          <a:p>
            <a:pPr lvl="0"/>
            <a:endParaRPr lang="en-CA"/>
          </a:p>
        </p:txBody>
      </p:sp>
      <p:sp>
        <p:nvSpPr>
          <p:cNvPr id="7" name="Slide Number Placeholder 6">
            <a:extLst>
              <a:ext uri="{FF2B5EF4-FFF2-40B4-BE49-F238E27FC236}">
                <a16:creationId xmlns:a16="http://schemas.microsoft.com/office/drawing/2014/main" id="{26E654BA-1971-459E-A39E-262E06B6D9AE}"/>
              </a:ext>
            </a:extLst>
          </p:cNvPr>
          <p:cNvSpPr>
            <a:spLocks noGrp="1"/>
          </p:cNvSpPr>
          <p:nvPr>
            <p:ph type="sldNum" sz="quarter" idx="12"/>
          </p:nvPr>
        </p:nvSpPr>
        <p:spPr/>
        <p:txBody>
          <a:bodyPr/>
          <a:lstStyle/>
          <a:p>
            <a:pPr lvl="0"/>
            <a:fld id="{E5BCFA4F-B778-4E81-BB78-C72756070158}" type="slidenum">
              <a:t>‹#›</a:t>
            </a:fld>
            <a:endParaRPr lang="en-CA"/>
          </a:p>
        </p:txBody>
      </p:sp>
    </p:spTree>
    <p:extLst>
      <p:ext uri="{BB962C8B-B14F-4D97-AF65-F5344CB8AC3E}">
        <p14:creationId xmlns:p14="http://schemas.microsoft.com/office/powerpoint/2010/main" val="2076702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E7FDF-674D-4A81-86B2-27C71F51CDB5}"/>
              </a:ext>
            </a:extLst>
          </p:cNvPr>
          <p:cNvSpPr>
            <a:spLocks noGrp="1"/>
          </p:cNvSpPr>
          <p:nvPr>
            <p:ph type="title"/>
          </p:nvPr>
        </p:nvSpPr>
        <p:spPr>
          <a:xfrm>
            <a:off x="693738" y="403225"/>
            <a:ext cx="8694737" cy="1460500"/>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C68AB50-FD27-47BA-B457-9FD0961365C9}"/>
              </a:ext>
            </a:extLst>
          </p:cNvPr>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119C95E-B593-478B-9EFB-77A7B5CDDC4D}"/>
              </a:ext>
            </a:extLst>
          </p:cNvPr>
          <p:cNvSpPr>
            <a:spLocks noGrp="1"/>
          </p:cNvSpPr>
          <p:nvPr>
            <p:ph sz="half" idx="2"/>
          </p:nvPr>
        </p:nvSpPr>
        <p:spPr>
          <a:xfrm>
            <a:off x="693738" y="2760663"/>
            <a:ext cx="4265612" cy="4062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43B42BAA-7FC0-400C-BB00-8BB6D620D7C4}"/>
              </a:ext>
            </a:extLst>
          </p:cNvPr>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C89F861-44A3-4298-8767-9E062B8343DF}"/>
              </a:ext>
            </a:extLst>
          </p:cNvPr>
          <p:cNvSpPr>
            <a:spLocks noGrp="1"/>
          </p:cNvSpPr>
          <p:nvPr>
            <p:ph sz="quarter" idx="4"/>
          </p:nvPr>
        </p:nvSpPr>
        <p:spPr>
          <a:xfrm>
            <a:off x="5103813" y="2760663"/>
            <a:ext cx="4284662" cy="4062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F6303AA8-26A8-4D74-8375-FE4FA1F5F360}"/>
              </a:ext>
            </a:extLst>
          </p:cNvPr>
          <p:cNvSpPr>
            <a:spLocks noGrp="1"/>
          </p:cNvSpPr>
          <p:nvPr>
            <p:ph type="dt" sz="half" idx="10"/>
          </p:nvPr>
        </p:nvSpPr>
        <p:spPr/>
        <p:txBody>
          <a:bodyPr/>
          <a:lstStyle/>
          <a:p>
            <a:pPr lvl="0"/>
            <a:endParaRPr lang="en-CA"/>
          </a:p>
        </p:txBody>
      </p:sp>
      <p:sp>
        <p:nvSpPr>
          <p:cNvPr id="8" name="Footer Placeholder 7">
            <a:extLst>
              <a:ext uri="{FF2B5EF4-FFF2-40B4-BE49-F238E27FC236}">
                <a16:creationId xmlns:a16="http://schemas.microsoft.com/office/drawing/2014/main" id="{65F66380-FCCF-4B29-9102-DDE58F998B8C}"/>
              </a:ext>
            </a:extLst>
          </p:cNvPr>
          <p:cNvSpPr>
            <a:spLocks noGrp="1"/>
          </p:cNvSpPr>
          <p:nvPr>
            <p:ph type="ftr" sz="quarter" idx="11"/>
          </p:nvPr>
        </p:nvSpPr>
        <p:spPr/>
        <p:txBody>
          <a:bodyPr/>
          <a:lstStyle/>
          <a:p>
            <a:pPr lvl="0"/>
            <a:endParaRPr lang="en-CA"/>
          </a:p>
        </p:txBody>
      </p:sp>
      <p:sp>
        <p:nvSpPr>
          <p:cNvPr id="9" name="Slide Number Placeholder 8">
            <a:extLst>
              <a:ext uri="{FF2B5EF4-FFF2-40B4-BE49-F238E27FC236}">
                <a16:creationId xmlns:a16="http://schemas.microsoft.com/office/drawing/2014/main" id="{ACBEB4EF-5AEF-46CD-B510-524FF8C0F7A7}"/>
              </a:ext>
            </a:extLst>
          </p:cNvPr>
          <p:cNvSpPr>
            <a:spLocks noGrp="1"/>
          </p:cNvSpPr>
          <p:nvPr>
            <p:ph type="sldNum" sz="quarter" idx="12"/>
          </p:nvPr>
        </p:nvSpPr>
        <p:spPr/>
        <p:txBody>
          <a:bodyPr/>
          <a:lstStyle/>
          <a:p>
            <a:pPr lvl="0"/>
            <a:fld id="{F679D6FE-0028-4AEF-9E2E-0D98D7E5F8C6}" type="slidenum">
              <a:t>‹#›</a:t>
            </a:fld>
            <a:endParaRPr lang="en-CA"/>
          </a:p>
        </p:txBody>
      </p:sp>
    </p:spTree>
    <p:extLst>
      <p:ext uri="{BB962C8B-B14F-4D97-AF65-F5344CB8AC3E}">
        <p14:creationId xmlns:p14="http://schemas.microsoft.com/office/powerpoint/2010/main" val="676748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A1773-E80C-4B37-B034-C957BA948896}"/>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8218D81-67BA-48E5-A973-1686D9EAC59E}"/>
              </a:ext>
            </a:extLst>
          </p:cNvPr>
          <p:cNvSpPr>
            <a:spLocks noGrp="1"/>
          </p:cNvSpPr>
          <p:nvPr>
            <p:ph type="dt" sz="half" idx="10"/>
          </p:nvPr>
        </p:nvSpPr>
        <p:spPr/>
        <p:txBody>
          <a:bodyPr/>
          <a:lstStyle/>
          <a:p>
            <a:pPr lvl="0"/>
            <a:endParaRPr lang="en-CA"/>
          </a:p>
        </p:txBody>
      </p:sp>
      <p:sp>
        <p:nvSpPr>
          <p:cNvPr id="4" name="Footer Placeholder 3">
            <a:extLst>
              <a:ext uri="{FF2B5EF4-FFF2-40B4-BE49-F238E27FC236}">
                <a16:creationId xmlns:a16="http://schemas.microsoft.com/office/drawing/2014/main" id="{DB896386-3A02-4C98-BAAA-18C7F8D373EB}"/>
              </a:ext>
            </a:extLst>
          </p:cNvPr>
          <p:cNvSpPr>
            <a:spLocks noGrp="1"/>
          </p:cNvSpPr>
          <p:nvPr>
            <p:ph type="ftr" sz="quarter" idx="11"/>
          </p:nvPr>
        </p:nvSpPr>
        <p:spPr/>
        <p:txBody>
          <a:bodyPr/>
          <a:lstStyle/>
          <a:p>
            <a:pPr lvl="0"/>
            <a:endParaRPr lang="en-CA"/>
          </a:p>
        </p:txBody>
      </p:sp>
      <p:sp>
        <p:nvSpPr>
          <p:cNvPr id="5" name="Slide Number Placeholder 4">
            <a:extLst>
              <a:ext uri="{FF2B5EF4-FFF2-40B4-BE49-F238E27FC236}">
                <a16:creationId xmlns:a16="http://schemas.microsoft.com/office/drawing/2014/main" id="{6C8B51B6-3B78-4D01-9F94-85B797F65C8A}"/>
              </a:ext>
            </a:extLst>
          </p:cNvPr>
          <p:cNvSpPr>
            <a:spLocks noGrp="1"/>
          </p:cNvSpPr>
          <p:nvPr>
            <p:ph type="sldNum" sz="quarter" idx="12"/>
          </p:nvPr>
        </p:nvSpPr>
        <p:spPr/>
        <p:txBody>
          <a:bodyPr/>
          <a:lstStyle/>
          <a:p>
            <a:pPr lvl="0"/>
            <a:fld id="{A8CD1B72-D64F-47EB-A9FA-0BE2F6F228DE}" type="slidenum">
              <a:t>‹#›</a:t>
            </a:fld>
            <a:endParaRPr lang="en-CA"/>
          </a:p>
        </p:txBody>
      </p:sp>
    </p:spTree>
    <p:extLst>
      <p:ext uri="{BB962C8B-B14F-4D97-AF65-F5344CB8AC3E}">
        <p14:creationId xmlns:p14="http://schemas.microsoft.com/office/powerpoint/2010/main" val="2295592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BD7679-2154-4C76-9D9B-5F78FB13B007}"/>
              </a:ext>
            </a:extLst>
          </p:cNvPr>
          <p:cNvSpPr>
            <a:spLocks noGrp="1"/>
          </p:cNvSpPr>
          <p:nvPr>
            <p:ph type="dt" sz="half" idx="10"/>
          </p:nvPr>
        </p:nvSpPr>
        <p:spPr/>
        <p:txBody>
          <a:bodyPr/>
          <a:lstStyle/>
          <a:p>
            <a:pPr lvl="0"/>
            <a:endParaRPr lang="en-CA"/>
          </a:p>
        </p:txBody>
      </p:sp>
      <p:sp>
        <p:nvSpPr>
          <p:cNvPr id="3" name="Footer Placeholder 2">
            <a:extLst>
              <a:ext uri="{FF2B5EF4-FFF2-40B4-BE49-F238E27FC236}">
                <a16:creationId xmlns:a16="http://schemas.microsoft.com/office/drawing/2014/main" id="{7ED37514-2F43-4EB1-BE3D-E1CE438CDC07}"/>
              </a:ext>
            </a:extLst>
          </p:cNvPr>
          <p:cNvSpPr>
            <a:spLocks noGrp="1"/>
          </p:cNvSpPr>
          <p:nvPr>
            <p:ph type="ftr" sz="quarter" idx="11"/>
          </p:nvPr>
        </p:nvSpPr>
        <p:spPr/>
        <p:txBody>
          <a:bodyPr/>
          <a:lstStyle/>
          <a:p>
            <a:pPr lvl="0"/>
            <a:endParaRPr lang="en-CA"/>
          </a:p>
        </p:txBody>
      </p:sp>
      <p:sp>
        <p:nvSpPr>
          <p:cNvPr id="4" name="Slide Number Placeholder 3">
            <a:extLst>
              <a:ext uri="{FF2B5EF4-FFF2-40B4-BE49-F238E27FC236}">
                <a16:creationId xmlns:a16="http://schemas.microsoft.com/office/drawing/2014/main" id="{46A50CDB-0FCC-483C-A4EA-2C0008304DC0}"/>
              </a:ext>
            </a:extLst>
          </p:cNvPr>
          <p:cNvSpPr>
            <a:spLocks noGrp="1"/>
          </p:cNvSpPr>
          <p:nvPr>
            <p:ph type="sldNum" sz="quarter" idx="12"/>
          </p:nvPr>
        </p:nvSpPr>
        <p:spPr/>
        <p:txBody>
          <a:bodyPr/>
          <a:lstStyle/>
          <a:p>
            <a:pPr lvl="0"/>
            <a:fld id="{D326211A-8058-4DBF-96AB-CE540ED0B7F5}" type="slidenum">
              <a:t>‹#›</a:t>
            </a:fld>
            <a:endParaRPr lang="en-CA"/>
          </a:p>
        </p:txBody>
      </p:sp>
    </p:spTree>
    <p:extLst>
      <p:ext uri="{BB962C8B-B14F-4D97-AF65-F5344CB8AC3E}">
        <p14:creationId xmlns:p14="http://schemas.microsoft.com/office/powerpoint/2010/main" val="52427748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3FB86-8E2D-424A-A5B0-942D515423C2}"/>
              </a:ext>
            </a:extLst>
          </p:cNvPr>
          <p:cNvSpPr>
            <a:spLocks noGrp="1"/>
          </p:cNvSpPr>
          <p:nvPr>
            <p:ph type="title"/>
          </p:nvPr>
        </p:nvSpPr>
        <p:spPr>
          <a:xfrm>
            <a:off x="693738" y="503238"/>
            <a:ext cx="3251200" cy="17653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A634C308-A661-43AD-A1B5-F02574A7BF12}"/>
              </a:ext>
            </a:extLst>
          </p:cNvPr>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A3A300F0-59A7-4D23-B634-350A3C5A25DC}"/>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6FC718-4A0E-4582-8DC7-2E6FDBF9CA93}"/>
              </a:ext>
            </a:extLst>
          </p:cNvPr>
          <p:cNvSpPr>
            <a:spLocks noGrp="1"/>
          </p:cNvSpPr>
          <p:nvPr>
            <p:ph type="dt" sz="half" idx="10"/>
          </p:nvPr>
        </p:nvSpPr>
        <p:spPr/>
        <p:txBody>
          <a:bodyPr/>
          <a:lstStyle/>
          <a:p>
            <a:pPr lvl="0"/>
            <a:endParaRPr lang="en-CA"/>
          </a:p>
        </p:txBody>
      </p:sp>
      <p:sp>
        <p:nvSpPr>
          <p:cNvPr id="6" name="Footer Placeholder 5">
            <a:extLst>
              <a:ext uri="{FF2B5EF4-FFF2-40B4-BE49-F238E27FC236}">
                <a16:creationId xmlns:a16="http://schemas.microsoft.com/office/drawing/2014/main" id="{F6EB0B0A-96CA-4353-97AA-E5B8B40465E5}"/>
              </a:ext>
            </a:extLst>
          </p:cNvPr>
          <p:cNvSpPr>
            <a:spLocks noGrp="1"/>
          </p:cNvSpPr>
          <p:nvPr>
            <p:ph type="ftr" sz="quarter" idx="11"/>
          </p:nvPr>
        </p:nvSpPr>
        <p:spPr/>
        <p:txBody>
          <a:bodyPr/>
          <a:lstStyle/>
          <a:p>
            <a:pPr lvl="0"/>
            <a:endParaRPr lang="en-CA"/>
          </a:p>
        </p:txBody>
      </p:sp>
      <p:sp>
        <p:nvSpPr>
          <p:cNvPr id="7" name="Slide Number Placeholder 6">
            <a:extLst>
              <a:ext uri="{FF2B5EF4-FFF2-40B4-BE49-F238E27FC236}">
                <a16:creationId xmlns:a16="http://schemas.microsoft.com/office/drawing/2014/main" id="{E1E567E3-61C5-4BB5-8D39-F491C42DD950}"/>
              </a:ext>
            </a:extLst>
          </p:cNvPr>
          <p:cNvSpPr>
            <a:spLocks noGrp="1"/>
          </p:cNvSpPr>
          <p:nvPr>
            <p:ph type="sldNum" sz="quarter" idx="12"/>
          </p:nvPr>
        </p:nvSpPr>
        <p:spPr/>
        <p:txBody>
          <a:bodyPr/>
          <a:lstStyle/>
          <a:p>
            <a:pPr lvl="0"/>
            <a:fld id="{5855EAE4-2E45-41DC-9D04-1047EBEB9F93}" type="slidenum">
              <a:t>‹#›</a:t>
            </a:fld>
            <a:endParaRPr lang="en-CA"/>
          </a:p>
        </p:txBody>
      </p:sp>
    </p:spTree>
    <p:extLst>
      <p:ext uri="{BB962C8B-B14F-4D97-AF65-F5344CB8AC3E}">
        <p14:creationId xmlns:p14="http://schemas.microsoft.com/office/powerpoint/2010/main" val="1427376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EF4F8-C799-4882-BC6A-6B038E2F777A}"/>
              </a:ext>
            </a:extLst>
          </p:cNvPr>
          <p:cNvSpPr>
            <a:spLocks noGrp="1"/>
          </p:cNvSpPr>
          <p:nvPr>
            <p:ph type="title"/>
          </p:nvPr>
        </p:nvSpPr>
        <p:spPr>
          <a:xfrm>
            <a:off x="693738" y="503238"/>
            <a:ext cx="3251200" cy="17653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9D8938CD-D574-45EA-B86E-79E9405F9341}"/>
              </a:ext>
            </a:extLst>
          </p:cNvPr>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BADB7388-0F30-4EB2-9D5C-7729A4EB0B2B}"/>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726F7C-DABF-4940-88AF-31CB84D6DFFC}"/>
              </a:ext>
            </a:extLst>
          </p:cNvPr>
          <p:cNvSpPr>
            <a:spLocks noGrp="1"/>
          </p:cNvSpPr>
          <p:nvPr>
            <p:ph type="dt" sz="half" idx="10"/>
          </p:nvPr>
        </p:nvSpPr>
        <p:spPr/>
        <p:txBody>
          <a:bodyPr/>
          <a:lstStyle/>
          <a:p>
            <a:pPr lvl="0"/>
            <a:endParaRPr lang="en-CA"/>
          </a:p>
        </p:txBody>
      </p:sp>
      <p:sp>
        <p:nvSpPr>
          <p:cNvPr id="6" name="Footer Placeholder 5">
            <a:extLst>
              <a:ext uri="{FF2B5EF4-FFF2-40B4-BE49-F238E27FC236}">
                <a16:creationId xmlns:a16="http://schemas.microsoft.com/office/drawing/2014/main" id="{CD227E34-4378-439A-9ED9-F02C1142E8E0}"/>
              </a:ext>
            </a:extLst>
          </p:cNvPr>
          <p:cNvSpPr>
            <a:spLocks noGrp="1"/>
          </p:cNvSpPr>
          <p:nvPr>
            <p:ph type="ftr" sz="quarter" idx="11"/>
          </p:nvPr>
        </p:nvSpPr>
        <p:spPr/>
        <p:txBody>
          <a:bodyPr/>
          <a:lstStyle/>
          <a:p>
            <a:pPr lvl="0"/>
            <a:endParaRPr lang="en-CA"/>
          </a:p>
        </p:txBody>
      </p:sp>
      <p:sp>
        <p:nvSpPr>
          <p:cNvPr id="7" name="Slide Number Placeholder 6">
            <a:extLst>
              <a:ext uri="{FF2B5EF4-FFF2-40B4-BE49-F238E27FC236}">
                <a16:creationId xmlns:a16="http://schemas.microsoft.com/office/drawing/2014/main" id="{0958561E-D7CD-4E9F-8BBC-B9B9255F5957}"/>
              </a:ext>
            </a:extLst>
          </p:cNvPr>
          <p:cNvSpPr>
            <a:spLocks noGrp="1"/>
          </p:cNvSpPr>
          <p:nvPr>
            <p:ph type="sldNum" sz="quarter" idx="12"/>
          </p:nvPr>
        </p:nvSpPr>
        <p:spPr/>
        <p:txBody>
          <a:bodyPr/>
          <a:lstStyle/>
          <a:p>
            <a:pPr lvl="0"/>
            <a:fld id="{400121C1-7BD6-45FE-869A-6FDCC3ED351E}" type="slidenum">
              <a:t>‹#›</a:t>
            </a:fld>
            <a:endParaRPr lang="en-CA"/>
          </a:p>
        </p:txBody>
      </p:sp>
    </p:spTree>
    <p:extLst>
      <p:ext uri="{BB962C8B-B14F-4D97-AF65-F5344CB8AC3E}">
        <p14:creationId xmlns:p14="http://schemas.microsoft.com/office/powerpoint/2010/main" val="118168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D2EBFA-1A6A-43A9-A5A6-EACA8B3E899C}"/>
              </a:ext>
            </a:extLst>
          </p:cNvPr>
          <p:cNvSpPr txBox="1">
            <a:spLocks noGrp="1"/>
          </p:cNvSpPr>
          <p:nvPr>
            <p:ph type="title"/>
          </p:nvPr>
        </p:nvSpPr>
        <p:spPr>
          <a:xfrm>
            <a:off x="503999" y="301320"/>
            <a:ext cx="9071640" cy="1262160"/>
          </a:xfrm>
          <a:prstGeom prst="rect">
            <a:avLst/>
          </a:prstGeom>
          <a:noFill/>
          <a:ln>
            <a:noFill/>
          </a:ln>
        </p:spPr>
        <p:txBody>
          <a:bodyPr lIns="0" tIns="0" rIns="0" bIns="0" anchor="ctr"/>
          <a:lstStyle/>
          <a:p>
            <a:endParaRPr lang="en-CA"/>
          </a:p>
        </p:txBody>
      </p:sp>
      <p:sp>
        <p:nvSpPr>
          <p:cNvPr id="3" name="Text Placeholder 2">
            <a:extLst>
              <a:ext uri="{FF2B5EF4-FFF2-40B4-BE49-F238E27FC236}">
                <a16:creationId xmlns:a16="http://schemas.microsoft.com/office/drawing/2014/main" id="{9E3F2BD8-07AC-4EE0-B4A2-34CE6A6F1480}"/>
              </a:ext>
            </a:extLst>
          </p:cNvPr>
          <p:cNvSpPr txBox="1">
            <a:spLocks noGrp="1"/>
          </p:cNvSpPr>
          <p:nvPr>
            <p:ph type="body" idx="1"/>
          </p:nvPr>
        </p:nvSpPr>
        <p:spPr>
          <a:xfrm>
            <a:off x="503999" y="1769040"/>
            <a:ext cx="9071640" cy="4384800"/>
          </a:xfrm>
          <a:prstGeom prst="rect">
            <a:avLst/>
          </a:prstGeom>
          <a:noFill/>
          <a:ln>
            <a:noFill/>
          </a:ln>
        </p:spPr>
        <p:txBody>
          <a:bodyPr lIns="0" tIns="0" rIns="0" bIns="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A954491-829F-45CA-B872-9B02731E9402}"/>
              </a:ext>
            </a:extLst>
          </p:cNvPr>
          <p:cNvSpPr txBox="1">
            <a:spLocks noGrp="1"/>
          </p:cNvSpPr>
          <p:nvPr>
            <p:ph type="dt" sz="half" idx="2"/>
          </p:nvPr>
        </p:nvSpPr>
        <p:spPr>
          <a:xfrm>
            <a:off x="503999" y="6887160"/>
            <a:ext cx="2348280" cy="521280"/>
          </a:xfrm>
          <a:prstGeom prst="rect">
            <a:avLst/>
          </a:prstGeom>
          <a:noFill/>
          <a:ln>
            <a:noFill/>
          </a:ln>
        </p:spPr>
        <p:txBody>
          <a:bodyPr lIns="0" tIns="0" rIns="0" bIns="0" anchorCtr="0">
            <a:noAutofit/>
          </a:bodyPr>
          <a:lstStyle>
            <a:lvl1pPr lvl="0" rtl="0" hangingPunct="0">
              <a:buNone/>
              <a:tabLst/>
              <a:defRPr lang="en-CA" sz="1400" kern="1200">
                <a:latin typeface="Times New Roman" pitchFamily="18"/>
                <a:ea typeface="Arial Unicode MS" pitchFamily="2"/>
                <a:cs typeface="Tahoma" pitchFamily="2"/>
              </a:defRPr>
            </a:lvl1pPr>
          </a:lstStyle>
          <a:p>
            <a:pPr lvl="0"/>
            <a:endParaRPr lang="en-CA"/>
          </a:p>
        </p:txBody>
      </p:sp>
      <p:sp>
        <p:nvSpPr>
          <p:cNvPr id="5" name="Footer Placeholder 4">
            <a:extLst>
              <a:ext uri="{FF2B5EF4-FFF2-40B4-BE49-F238E27FC236}">
                <a16:creationId xmlns:a16="http://schemas.microsoft.com/office/drawing/2014/main" id="{CB110614-0D36-4FBE-8842-33BF27B0E94B}"/>
              </a:ext>
            </a:extLst>
          </p:cNvPr>
          <p:cNvSpPr txBox="1">
            <a:spLocks noGrp="1"/>
          </p:cNvSpPr>
          <p:nvPr>
            <p:ph type="ftr" sz="quarter" idx="3"/>
          </p:nvPr>
        </p:nvSpPr>
        <p:spPr>
          <a:xfrm>
            <a:off x="3447360" y="6887160"/>
            <a:ext cx="3195000" cy="521280"/>
          </a:xfrm>
          <a:prstGeom prst="rect">
            <a:avLst/>
          </a:prstGeom>
          <a:noFill/>
          <a:ln>
            <a:noFill/>
          </a:ln>
        </p:spPr>
        <p:txBody>
          <a:bodyPr lIns="0" tIns="0" rIns="0" bIns="0" anchorCtr="0">
            <a:noAutofit/>
          </a:bodyPr>
          <a:lstStyle>
            <a:lvl1pPr lvl="0" algn="ctr" rtl="0" hangingPunct="0">
              <a:buNone/>
              <a:tabLst/>
              <a:defRPr lang="en-CA" sz="1400" kern="1200">
                <a:latin typeface="Times New Roman" pitchFamily="18"/>
                <a:ea typeface="Arial Unicode MS" pitchFamily="2"/>
                <a:cs typeface="Tahoma" pitchFamily="2"/>
              </a:defRPr>
            </a:lvl1pPr>
          </a:lstStyle>
          <a:p>
            <a:pPr lvl="0"/>
            <a:endParaRPr lang="en-CA"/>
          </a:p>
        </p:txBody>
      </p:sp>
      <p:sp>
        <p:nvSpPr>
          <p:cNvPr id="6" name="Slide Number Placeholder 5">
            <a:extLst>
              <a:ext uri="{FF2B5EF4-FFF2-40B4-BE49-F238E27FC236}">
                <a16:creationId xmlns:a16="http://schemas.microsoft.com/office/drawing/2014/main" id="{7FC5762A-7CC9-4500-B84B-450D3CB0F261}"/>
              </a:ext>
            </a:extLst>
          </p:cNvPr>
          <p:cNvSpPr txBox="1">
            <a:spLocks noGrp="1"/>
          </p:cNvSpPr>
          <p:nvPr>
            <p:ph type="sldNum" sz="quarter" idx="4"/>
          </p:nvPr>
        </p:nvSpPr>
        <p:spPr>
          <a:xfrm>
            <a:off x="7227000" y="6887160"/>
            <a:ext cx="2348280" cy="521280"/>
          </a:xfrm>
          <a:prstGeom prst="rect">
            <a:avLst/>
          </a:prstGeom>
          <a:noFill/>
          <a:ln>
            <a:noFill/>
          </a:ln>
        </p:spPr>
        <p:txBody>
          <a:bodyPr lIns="0" tIns="0" rIns="0" bIns="0" anchorCtr="0">
            <a:noAutofit/>
          </a:bodyPr>
          <a:lstStyle>
            <a:lvl1pPr lvl="0" algn="r" rtl="0" hangingPunct="0">
              <a:buNone/>
              <a:tabLst/>
              <a:defRPr lang="en-CA" sz="1400" kern="1200">
                <a:latin typeface="Times New Roman" pitchFamily="18"/>
                <a:ea typeface="Arial Unicode MS" pitchFamily="2"/>
                <a:cs typeface="Tahoma" pitchFamily="2"/>
              </a:defRPr>
            </a:lvl1pPr>
          </a:lstStyle>
          <a:p>
            <a:pPr lvl="0"/>
            <a:fld id="{AC17414F-FCD9-4AF6-AC8D-C0B6DE6A2B23}" type="slidenum">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hangingPunct="0">
        <a:tabLst/>
        <a:defRPr lang="en-CA" sz="4400" b="0" i="0" u="none" strike="noStrike" kern="1200">
          <a:ln>
            <a:noFill/>
          </a:ln>
          <a:latin typeface="Liberation Sans" pitchFamily="18"/>
        </a:defRPr>
      </a:lvl1pPr>
    </p:titleStyle>
    <p:bodyStyle>
      <a:lvl1pPr rtl="0" hangingPunct="0">
        <a:spcBef>
          <a:spcPts val="0"/>
        </a:spcBef>
        <a:spcAft>
          <a:spcPts val="1417"/>
        </a:spcAft>
        <a:tabLst/>
        <a:defRPr lang="en-CA" sz="3200" b="0" i="0" u="none" strike="noStrike" kern="1200">
          <a:ln>
            <a:noFill/>
          </a:ln>
          <a:latin typeface="Liberation Sans" pitchFamily="18"/>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AB6CF-24ED-4C9C-90A1-2AAA3026D4F8}"/>
              </a:ext>
            </a:extLst>
          </p:cNvPr>
          <p:cNvSpPr txBox="1">
            <a:spLocks noGrp="1"/>
          </p:cNvSpPr>
          <p:nvPr>
            <p:ph type="title" idx="4294967295"/>
          </p:nvPr>
        </p:nvSpPr>
        <p:spPr/>
        <p:txBody>
          <a:bodyPr/>
          <a:lstStyle/>
          <a:p>
            <a:pPr lvl="0"/>
            <a:r>
              <a:rPr lang="en-CA"/>
              <a:t>Advertising</a:t>
            </a:r>
          </a:p>
        </p:txBody>
      </p:sp>
      <p:sp>
        <p:nvSpPr>
          <p:cNvPr id="3" name="Subtitle 2">
            <a:extLst>
              <a:ext uri="{FF2B5EF4-FFF2-40B4-BE49-F238E27FC236}">
                <a16:creationId xmlns:a16="http://schemas.microsoft.com/office/drawing/2014/main" id="{D4835507-D6AA-453F-8CE5-859E9FF375B8}"/>
              </a:ext>
            </a:extLst>
          </p:cNvPr>
          <p:cNvSpPr txBox="1">
            <a:spLocks noGrp="1"/>
          </p:cNvSpPr>
          <p:nvPr>
            <p:ph type="subTitle" idx="4294967295"/>
          </p:nvPr>
        </p:nvSpPr>
        <p:spPr>
          <a:xfrm>
            <a:off x="503999" y="1769040"/>
            <a:ext cx="9071640" cy="4384080"/>
          </a:xfrm>
        </p:spPr>
        <p:txBody>
          <a:bodyPr anchor="ctr"/>
          <a:lstStyle/>
          <a:p>
            <a:pPr lvl="0" algn="ctr">
              <a:lnSpc>
                <a:spcPct val="160000"/>
              </a:lnSpc>
              <a:spcAft>
                <a:spcPts val="0"/>
              </a:spcAft>
            </a:pPr>
            <a:r>
              <a:rPr lang="en-CA"/>
              <a:t>What is ADVERTISING ?</a:t>
            </a:r>
          </a:p>
          <a:p>
            <a:pPr lvl="0" algn="ctr">
              <a:lnSpc>
                <a:spcPct val="160000"/>
              </a:lnSpc>
              <a:spcAft>
                <a:spcPts val="0"/>
              </a:spcAft>
              <a:tabLst>
                <a:tab pos="0" algn="l"/>
              </a:tabLst>
            </a:pPr>
            <a:r>
              <a:rPr lang="en-CA" sz="1200">
                <a:solidFill>
                  <a:srgbClr val="3B3835"/>
                </a:solidFill>
                <a:latin typeface="Arial Black" pitchFamily="18"/>
              </a:rPr>
              <a:t>“ the action of calling something to the attention of public”.</a:t>
            </a:r>
          </a:p>
          <a:p>
            <a:pPr lvl="0" algn="ctr">
              <a:lnSpc>
                <a:spcPct val="160000"/>
              </a:lnSpc>
              <a:spcAft>
                <a:spcPts val="0"/>
              </a:spcAft>
              <a:tabLst>
                <a:tab pos="0" algn="l"/>
              </a:tabLst>
            </a:pPr>
            <a:r>
              <a:rPr lang="en-CA"/>
              <a:t>Any paid form of non-personal communication about an organization, product, service or idea from an identified sponsor, using mass media to persuade or influence an audience.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F2E4B-57E0-4BA3-8E96-359EAD1D54D8}"/>
              </a:ext>
            </a:extLst>
          </p:cNvPr>
          <p:cNvSpPr txBox="1">
            <a:spLocks noGrp="1"/>
          </p:cNvSpPr>
          <p:nvPr>
            <p:ph type="title" idx="4294967295"/>
          </p:nvPr>
        </p:nvSpPr>
        <p:spPr/>
        <p:txBody>
          <a:bodyPr/>
          <a:lstStyle/>
          <a:p>
            <a:pPr lvl="0"/>
            <a:r>
              <a:rPr lang="en-CA"/>
              <a:t>Functions of Advertising</a:t>
            </a:r>
          </a:p>
        </p:txBody>
      </p:sp>
      <p:sp>
        <p:nvSpPr>
          <p:cNvPr id="3" name="Text Placeholder 2">
            <a:extLst>
              <a:ext uri="{FF2B5EF4-FFF2-40B4-BE49-F238E27FC236}">
                <a16:creationId xmlns:a16="http://schemas.microsoft.com/office/drawing/2014/main" id="{1A0CA4E9-4EA6-403D-B54A-0079E04BDE45}"/>
              </a:ext>
            </a:extLst>
          </p:cNvPr>
          <p:cNvSpPr txBox="1">
            <a:spLocks noGrp="1"/>
          </p:cNvSpPr>
          <p:nvPr>
            <p:ph type="body" idx="4294967295"/>
          </p:nvPr>
        </p:nvSpPr>
        <p:spPr>
          <a:xfrm>
            <a:off x="503999" y="1769040"/>
            <a:ext cx="9071640" cy="4384080"/>
          </a:xfrm>
        </p:spPr>
        <p:txBody>
          <a:bodyPr/>
          <a:lstStyle/>
          <a:p>
            <a:pPr lvl="0">
              <a:lnSpc>
                <a:spcPct val="160000"/>
              </a:lnSpc>
              <a:tabLst>
                <a:tab pos="0" algn="l"/>
              </a:tabLst>
            </a:pPr>
            <a:r>
              <a:rPr lang="en-CA" sz="2400">
                <a:latin typeface="Liberation Sans" pitchFamily="34"/>
              </a:rPr>
              <a:t>                                          Why Advertise?</a:t>
            </a:r>
          </a:p>
          <a:p>
            <a:pPr lvl="0">
              <a:buSzPct val="45000"/>
              <a:buFont typeface="StarSymbol"/>
              <a:buChar char="●"/>
              <a:tabLst>
                <a:tab pos="0" algn="l"/>
              </a:tabLst>
            </a:pPr>
            <a:r>
              <a:rPr lang="en-CA" sz="2400">
                <a:latin typeface="Liberation Sans" pitchFamily="34"/>
              </a:rPr>
              <a:t>to give the company a “personality” which sets it apart from the others.</a:t>
            </a:r>
          </a:p>
          <a:p>
            <a:pPr lvl="0">
              <a:buSzPct val="45000"/>
              <a:buFont typeface="StarSymbol"/>
              <a:buChar char="●"/>
              <a:tabLst>
                <a:tab pos="0" algn="l"/>
              </a:tabLst>
            </a:pPr>
            <a:r>
              <a:rPr lang="en-CA" sz="2400">
                <a:solidFill>
                  <a:srgbClr val="3B3835"/>
                </a:solidFill>
                <a:latin typeface="Liberation Sans" pitchFamily="34"/>
              </a:rPr>
              <a:t>to make brand names familiar to the public or to remind customers about their brands</a:t>
            </a:r>
          </a:p>
          <a:p>
            <a:pPr lvl="0">
              <a:buSzPct val="45000"/>
              <a:buFont typeface="StarSymbol"/>
              <a:buChar char="●"/>
              <a:tabLst>
                <a:tab pos="0" algn="l"/>
              </a:tabLst>
            </a:pPr>
            <a:r>
              <a:rPr lang="en-CA" sz="2400">
                <a:latin typeface="Liberation Sans" pitchFamily="34"/>
              </a:rPr>
              <a:t>to tell the public about improvements in products</a:t>
            </a:r>
          </a:p>
          <a:p>
            <a:pPr lvl="0">
              <a:buSzPct val="45000"/>
              <a:buFont typeface="StarSymbol"/>
              <a:buChar char="●"/>
              <a:tabLst>
                <a:tab pos="0" algn="l"/>
              </a:tabLst>
            </a:pPr>
            <a:r>
              <a:rPr lang="en-CA" sz="2400">
                <a:latin typeface="Liberation Sans" pitchFamily="34"/>
              </a:rPr>
              <a:t>to help their sales force to be more effective</a:t>
            </a:r>
          </a:p>
          <a:p>
            <a:pPr lvl="0">
              <a:buSzPct val="45000"/>
              <a:buFont typeface="StarSymbol"/>
              <a:buChar char="●"/>
              <a:tabLst>
                <a:tab pos="0" algn="l"/>
              </a:tabLst>
            </a:pPr>
            <a:r>
              <a:rPr lang="en-CA" sz="2400">
                <a:latin typeface="Liberation Sans" pitchFamily="34"/>
              </a:rPr>
              <a:t>to reinforce customer confidence in his/her purchase</a:t>
            </a:r>
          </a:p>
          <a:p>
            <a:pPr lvl="0"/>
            <a:endParaRPr lang="en-CA" sz="2400">
              <a:latin typeface="Liberation Sans" pitchFamily="34"/>
            </a:endParaRPr>
          </a:p>
          <a:p>
            <a:pPr lvl="0"/>
            <a:r>
              <a:rPr lang="en-CA" sz="2400">
                <a:solidFill>
                  <a:srgbClr val="3B3835"/>
                </a:solidFill>
                <a:latin typeface="Liberation Sans" pitchFamily="34"/>
              </a:rPr>
              <a:t>Advertising exists mainly to help to sell things. It is mostly about brands and is designed to create and strengthen consumer impressions of the brand.</a:t>
            </a:r>
          </a:p>
          <a:p>
            <a:pPr lvl="0"/>
            <a:r>
              <a:rPr lang="en-CA" sz="2400">
                <a:solidFill>
                  <a:srgbClr val="3B3835"/>
                </a:solidFill>
                <a:latin typeface="Liberation Sans" pitchFamily="34"/>
              </a:rPr>
              <a:t>The exception is public service advertising or PSA, which are messages in the public interest distributed by the media without charge, with the objective of raising awareness, changing public attitudes and behaviour towards a social issue.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D39-45CF-4766-A442-7D385085FA14}"/>
              </a:ext>
            </a:extLst>
          </p:cNvPr>
          <p:cNvSpPr txBox="1">
            <a:spLocks noGrp="1"/>
          </p:cNvSpPr>
          <p:nvPr>
            <p:ph type="title" idx="4294967295"/>
          </p:nvPr>
        </p:nvSpPr>
        <p:spPr/>
        <p:txBody>
          <a:bodyPr/>
          <a:lstStyle/>
          <a:p>
            <a:pPr lvl="0"/>
            <a:r>
              <a:rPr lang="en-CA"/>
              <a:t>Types of Advertising</a:t>
            </a:r>
          </a:p>
        </p:txBody>
      </p:sp>
      <p:sp>
        <p:nvSpPr>
          <p:cNvPr id="3" name="Text Placeholder 2">
            <a:extLst>
              <a:ext uri="{FF2B5EF4-FFF2-40B4-BE49-F238E27FC236}">
                <a16:creationId xmlns:a16="http://schemas.microsoft.com/office/drawing/2014/main" id="{07EBA4FB-0360-405D-992E-580205A42B09}"/>
              </a:ext>
            </a:extLst>
          </p:cNvPr>
          <p:cNvSpPr txBox="1">
            <a:spLocks noGrp="1"/>
          </p:cNvSpPr>
          <p:nvPr>
            <p:ph type="body" idx="4294967295"/>
          </p:nvPr>
        </p:nvSpPr>
        <p:spPr>
          <a:xfrm>
            <a:off x="503999" y="1769040"/>
            <a:ext cx="9071640" cy="4384080"/>
          </a:xfrm>
        </p:spPr>
        <p:txBody>
          <a:bodyPr/>
          <a:lstStyle/>
          <a:p>
            <a:pPr lvl="0">
              <a:buSzPct val="45000"/>
              <a:buFont typeface="StarSymbol"/>
              <a:buChar char="●"/>
            </a:pPr>
            <a:r>
              <a:rPr lang="en-CA"/>
              <a:t>Product advertising—Tries to sell a specific product to final users.</a:t>
            </a:r>
          </a:p>
          <a:p>
            <a:pPr lvl="2" hangingPunct="0">
              <a:spcBef>
                <a:spcPts val="0"/>
              </a:spcBef>
              <a:spcAft>
                <a:spcPts val="1417"/>
              </a:spcAft>
              <a:buSzPct val="45000"/>
              <a:buFont typeface="StarSymbol"/>
              <a:buChar char="●"/>
            </a:pPr>
            <a:r>
              <a:rPr lang="en-CA" sz="3200">
                <a:latin typeface="Liberation Sans" pitchFamily="18"/>
              </a:rPr>
              <a:t>Pioneering advertising builds primary demand</a:t>
            </a:r>
          </a:p>
          <a:p>
            <a:pPr lvl="2" hangingPunct="0">
              <a:spcBef>
                <a:spcPts val="0"/>
              </a:spcBef>
              <a:spcAft>
                <a:spcPts val="1417"/>
              </a:spcAft>
              <a:buSzPct val="45000"/>
              <a:buFont typeface="StarSymbol"/>
              <a:buChar char="●"/>
            </a:pPr>
            <a:r>
              <a:rPr lang="en-CA" sz="3200">
                <a:latin typeface="Liberation Sans" pitchFamily="18"/>
              </a:rPr>
              <a:t>Competitive advertising builds selective demand</a:t>
            </a:r>
          </a:p>
          <a:p>
            <a:pPr lvl="2" hangingPunct="0">
              <a:spcBef>
                <a:spcPts val="0"/>
              </a:spcBef>
              <a:spcAft>
                <a:spcPts val="1417"/>
              </a:spcAft>
              <a:buSzPct val="45000"/>
              <a:buFont typeface="StarSymbol"/>
              <a:buChar char="●"/>
            </a:pPr>
            <a:endParaRPr lang="en-CA" sz="3200">
              <a:latin typeface="Liberation Sans" pitchFamily="18"/>
            </a:endParaRPr>
          </a:p>
          <a:p>
            <a:pPr lvl="0">
              <a:buSzPct val="45000"/>
              <a:buFont typeface="StarSymbol"/>
              <a:buChar char="●"/>
            </a:pPr>
            <a:r>
              <a:rPr lang="en-CA"/>
              <a:t>Corporate/institutional advertising—Tries to promote an organization’s image, reputation or ideas—rather than a specific product.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C0D76-4F98-4C49-8AB5-E9F4F489A291}"/>
              </a:ext>
            </a:extLst>
          </p:cNvPr>
          <p:cNvSpPr txBox="1">
            <a:spLocks noGrp="1"/>
          </p:cNvSpPr>
          <p:nvPr>
            <p:ph type="title" idx="4294967295"/>
          </p:nvPr>
        </p:nvSpPr>
        <p:spPr/>
        <p:txBody>
          <a:bodyPr/>
          <a:lstStyle/>
          <a:p>
            <a:pPr lvl="0"/>
            <a:r>
              <a:rPr lang="en-CA"/>
              <a:t>How does advertising help?</a:t>
            </a:r>
          </a:p>
        </p:txBody>
      </p:sp>
      <p:sp>
        <p:nvSpPr>
          <p:cNvPr id="3" name="Text Placeholder 2">
            <a:extLst>
              <a:ext uri="{FF2B5EF4-FFF2-40B4-BE49-F238E27FC236}">
                <a16:creationId xmlns:a16="http://schemas.microsoft.com/office/drawing/2014/main" id="{2F11F764-790A-469A-8EE7-6EC8AEBA1F5C}"/>
              </a:ext>
            </a:extLst>
          </p:cNvPr>
          <p:cNvSpPr txBox="1">
            <a:spLocks noGrp="1"/>
          </p:cNvSpPr>
          <p:nvPr>
            <p:ph type="body" idx="4294967295"/>
          </p:nvPr>
        </p:nvSpPr>
        <p:spPr>
          <a:xfrm>
            <a:off x="503999" y="1769040"/>
            <a:ext cx="9071640" cy="4384080"/>
          </a:xfrm>
        </p:spPr>
        <p:txBody>
          <a:bodyPr/>
          <a:lstStyle/>
          <a:p>
            <a:pPr lvl="0">
              <a:lnSpc>
                <a:spcPct val="160000"/>
              </a:lnSpc>
            </a:pPr>
            <a:r>
              <a:rPr lang="en-CA" sz="2000">
                <a:solidFill>
                  <a:srgbClr val="3B3835"/>
                </a:solidFill>
                <a:latin typeface="Liberation Sans" pitchFamily="34"/>
              </a:rPr>
              <a:t>ADVERTISING “is the delivery of the most persuasive product message at the right time , in the right place , to the right person , at the lowest possible cost”</a:t>
            </a:r>
          </a:p>
          <a:p>
            <a:pPr lvl="0">
              <a:lnSpc>
                <a:spcPct val="160000"/>
              </a:lnSpc>
            </a:pPr>
            <a:endParaRPr lang="en-CA" sz="2000">
              <a:solidFill>
                <a:srgbClr val="3B3835"/>
              </a:solidFill>
              <a:latin typeface="Liberation Sans" pitchFamily="34"/>
            </a:endParaRPr>
          </a:p>
          <a:p>
            <a:pPr lvl="0"/>
            <a:r>
              <a:rPr lang="en-CA" sz="2000">
                <a:solidFill>
                  <a:srgbClr val="3B3835"/>
                </a:solidFill>
                <a:latin typeface="Liberation Sans" pitchFamily="34"/>
              </a:rPr>
              <a:t>The 4M's</a:t>
            </a:r>
          </a:p>
          <a:p>
            <a:pPr lvl="0"/>
            <a:r>
              <a:rPr lang="en-CA" sz="2000" b="1">
                <a:solidFill>
                  <a:srgbClr val="3B3835"/>
                </a:solidFill>
                <a:latin typeface="Liberation Sans" pitchFamily="34"/>
              </a:rPr>
              <a:t>Merchandise</a:t>
            </a:r>
            <a:r>
              <a:rPr lang="en-CA" sz="2000">
                <a:solidFill>
                  <a:srgbClr val="3B3835"/>
                </a:solidFill>
                <a:latin typeface="Liberation Sans" pitchFamily="34"/>
              </a:rPr>
              <a:t>: the product and important benefits to sell</a:t>
            </a:r>
          </a:p>
          <a:p>
            <a:pPr lvl="0"/>
            <a:r>
              <a:rPr lang="en-CA" sz="2000" b="1">
                <a:solidFill>
                  <a:srgbClr val="3B3835"/>
                </a:solidFill>
                <a:latin typeface="Liberation Sans" pitchFamily="34"/>
              </a:rPr>
              <a:t>Message</a:t>
            </a:r>
            <a:r>
              <a:rPr lang="en-CA" sz="2000">
                <a:solidFill>
                  <a:srgbClr val="3B3835"/>
                </a:solidFill>
                <a:latin typeface="Liberation Sans" pitchFamily="34"/>
              </a:rPr>
              <a:t>: what are the key ideas to convey</a:t>
            </a:r>
          </a:p>
          <a:p>
            <a:pPr lvl="0"/>
            <a:r>
              <a:rPr lang="en-CA" sz="2000" b="1">
                <a:solidFill>
                  <a:srgbClr val="3B3835"/>
                </a:solidFill>
                <a:latin typeface="Liberation Sans" pitchFamily="34"/>
              </a:rPr>
              <a:t>Markets</a:t>
            </a:r>
            <a:r>
              <a:rPr lang="en-CA" sz="2000">
                <a:solidFill>
                  <a:srgbClr val="3B3835"/>
                </a:solidFill>
                <a:latin typeface="Liberation Sans" pitchFamily="34"/>
              </a:rPr>
              <a:t>: who is the customer the ad is trying to reach</a:t>
            </a:r>
          </a:p>
          <a:p>
            <a:pPr lvl="0"/>
            <a:r>
              <a:rPr lang="en-CA" sz="2000" b="1">
                <a:solidFill>
                  <a:srgbClr val="3B3835"/>
                </a:solidFill>
                <a:latin typeface="Liberation Sans" pitchFamily="34"/>
              </a:rPr>
              <a:t>Media</a:t>
            </a:r>
            <a:r>
              <a:rPr lang="en-CA" sz="2000">
                <a:solidFill>
                  <a:srgbClr val="3B3835"/>
                </a:solidFill>
                <a:latin typeface="Liberation Sans" pitchFamily="34"/>
              </a:rPr>
              <a:t>: which is the best medium to reach</a:t>
            </a:r>
            <a:r>
              <a:rPr lang="en-CA" sz="2000">
                <a:solidFill>
                  <a:srgbClr val="3B3835"/>
                </a:solidFill>
                <a:latin typeface="Arial Black" pitchFamily="18"/>
              </a:rPr>
              <a:t> </a:t>
            </a:r>
            <a:r>
              <a:rPr lang="en-CA" sz="2000">
                <a:solidFill>
                  <a:srgbClr val="3B3835"/>
                </a:solidFill>
                <a:latin typeface="Liberation Sans" pitchFamily="34"/>
              </a:rPr>
              <a:t>the customer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2130A-FA16-44E8-9224-D1F913E3456B}"/>
              </a:ext>
            </a:extLst>
          </p:cNvPr>
          <p:cNvSpPr txBox="1">
            <a:spLocks noGrp="1"/>
          </p:cNvSpPr>
          <p:nvPr>
            <p:ph type="title" idx="4294967295"/>
          </p:nvPr>
        </p:nvSpPr>
        <p:spPr/>
        <p:txBody>
          <a:bodyPr/>
          <a:lstStyle/>
          <a:p>
            <a:pPr lvl="0"/>
            <a:r>
              <a:rPr lang="en-CA" sz="2600">
                <a:solidFill>
                  <a:srgbClr val="3B3835"/>
                </a:solidFill>
                <a:latin typeface="Arial Black" pitchFamily="18"/>
              </a:rPr>
              <a:t>TYPES OF ADVERTISING</a:t>
            </a:r>
          </a:p>
        </p:txBody>
      </p:sp>
      <p:sp>
        <p:nvSpPr>
          <p:cNvPr id="3" name="Text Placeholder 2">
            <a:extLst>
              <a:ext uri="{FF2B5EF4-FFF2-40B4-BE49-F238E27FC236}">
                <a16:creationId xmlns:a16="http://schemas.microsoft.com/office/drawing/2014/main" id="{BDA8290E-4BD9-49ED-8918-1B1FE3E65B66}"/>
              </a:ext>
            </a:extLst>
          </p:cNvPr>
          <p:cNvSpPr txBox="1">
            <a:spLocks noGrp="1"/>
          </p:cNvSpPr>
          <p:nvPr>
            <p:ph type="body" idx="4294967295"/>
          </p:nvPr>
        </p:nvSpPr>
        <p:spPr>
          <a:xfrm>
            <a:off x="503999" y="1769040"/>
            <a:ext cx="9071640" cy="4384080"/>
          </a:xfrm>
        </p:spPr>
        <p:txBody>
          <a:bodyPr/>
          <a:lstStyle/>
          <a:p>
            <a:pPr marL="457200" lvl="0" indent="-228600"/>
            <a:endParaRPr lang="en-CA"/>
          </a:p>
          <a:p>
            <a:pPr marL="457200" lvl="0" indent="-228600"/>
            <a:r>
              <a:rPr lang="en-CA"/>
              <a:t>INFORMATIVE ADVERTISING</a:t>
            </a:r>
          </a:p>
          <a:p>
            <a:pPr marL="457200" lvl="0" indent="-228600"/>
            <a:r>
              <a:rPr lang="zh-CN" altLang="en-US"/>
              <a:t>◦ </a:t>
            </a:r>
            <a:r>
              <a:rPr lang="en-US" altLang="zh-CN"/>
              <a:t>New Product, New Service, New Features, Re-Launch</a:t>
            </a:r>
          </a:p>
          <a:p>
            <a:pPr marL="457200" lvl="0" indent="-228600"/>
            <a:r>
              <a:rPr lang="en-CA"/>
              <a:t>PERSUASIVE ADVERTISING</a:t>
            </a:r>
          </a:p>
          <a:p>
            <a:pPr marL="457200" lvl="0" indent="-228600"/>
            <a:r>
              <a:rPr lang="zh-CN" altLang="en-US"/>
              <a:t>◦ </a:t>
            </a:r>
            <a:r>
              <a:rPr lang="en-US" altLang="zh-CN"/>
              <a:t>Comparative Ads</a:t>
            </a:r>
          </a:p>
          <a:p>
            <a:pPr marL="457200" lvl="0" indent="-228600"/>
            <a:r>
              <a:rPr lang="en-CA"/>
              <a:t>REMINDER ADVERTISING</a:t>
            </a:r>
          </a:p>
          <a:p>
            <a:pPr marL="457200" lvl="0" indent="-228600"/>
            <a:r>
              <a:rPr lang="zh-CN" altLang="en-US"/>
              <a:t>◦ </a:t>
            </a:r>
            <a:r>
              <a:rPr lang="en-US" altLang="zh-CN"/>
              <a:t>Continuous Ads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BB6AD-5C25-4CAE-82C2-E26B9DE881F8}"/>
              </a:ext>
            </a:extLst>
          </p:cNvPr>
          <p:cNvSpPr txBox="1">
            <a:spLocks noGrp="1"/>
          </p:cNvSpPr>
          <p:nvPr>
            <p:ph type="title" idx="4294967295"/>
          </p:nvPr>
        </p:nvSpPr>
        <p:spPr/>
        <p:txBody>
          <a:bodyPr/>
          <a:lstStyle/>
          <a:p>
            <a:pPr lvl="0"/>
            <a:r>
              <a:rPr lang="en-CA"/>
              <a:t>Cost considerations</a:t>
            </a:r>
          </a:p>
        </p:txBody>
      </p:sp>
      <p:graphicFrame>
        <p:nvGraphicFramePr>
          <p:cNvPr id="3" name="Table Placeholder 2">
            <a:extLst>
              <a:ext uri="{FF2B5EF4-FFF2-40B4-BE49-F238E27FC236}">
                <a16:creationId xmlns:a16="http://schemas.microsoft.com/office/drawing/2014/main" id="{EB03B8D1-50A0-43D5-A7A7-FF9524D4392E}"/>
              </a:ext>
            </a:extLst>
          </p:cNvPr>
          <p:cNvGraphicFramePr>
            <a:graphicFrameLocks noGrp="1"/>
          </p:cNvGraphicFramePr>
          <p:nvPr>
            <p:ph type="tbl" idx="4294967295"/>
            <p:extLst>
              <p:ext uri="{D42A27DB-BD31-4B8C-83A1-F6EECF244321}">
                <p14:modId xmlns:p14="http://schemas.microsoft.com/office/powerpoint/2010/main" val="1324520712"/>
              </p:ext>
            </p:extLst>
          </p:nvPr>
        </p:nvGraphicFramePr>
        <p:xfrm>
          <a:off x="521639" y="1458719"/>
          <a:ext cx="9071640" cy="5120640"/>
        </p:xfrm>
        <a:graphic>
          <a:graphicData uri="http://schemas.openxmlformats.org/drawingml/2006/table">
            <a:tbl>
              <a:tblPr firstRow="1" bandRow="1"/>
              <a:tblGrid>
                <a:gridCol w="1871365">
                  <a:extLst>
                    <a:ext uri="{9D8B030D-6E8A-4147-A177-3AD203B41FA5}">
                      <a16:colId xmlns:a16="http://schemas.microsoft.com/office/drawing/2014/main" val="2197222379"/>
                    </a:ext>
                  </a:extLst>
                </a:gridCol>
                <a:gridCol w="3103124">
                  <a:extLst>
                    <a:ext uri="{9D8B030D-6E8A-4147-A177-3AD203B41FA5}">
                      <a16:colId xmlns:a16="http://schemas.microsoft.com/office/drawing/2014/main" val="3098711819"/>
                    </a:ext>
                  </a:extLst>
                </a:gridCol>
                <a:gridCol w="4097151">
                  <a:extLst>
                    <a:ext uri="{9D8B030D-6E8A-4147-A177-3AD203B41FA5}">
                      <a16:colId xmlns:a16="http://schemas.microsoft.com/office/drawing/2014/main" val="2009177713"/>
                    </a:ext>
                  </a:extLst>
                </a:gridCol>
              </a:tblGrid>
              <a:tr h="0">
                <a:tc>
                  <a:txBody>
                    <a:bodyPr/>
                    <a:lstStyle/>
                    <a:p>
                      <a:pPr marL="0" marR="0" indent="0" rtl="0" hangingPunct="0">
                        <a:lnSpc>
                          <a:spcPct val="100000"/>
                        </a:lnSpc>
                        <a:spcBef>
                          <a:spcPts val="0"/>
                        </a:spcBef>
                        <a:spcAft>
                          <a:spcPts val="0"/>
                        </a:spcAft>
                        <a:tabLst/>
                      </a:pPr>
                      <a:endParaRPr lang="en-CA" sz="1800" b="0" i="0" u="none" strike="noStrike" kern="1200">
                        <a:ln>
                          <a:noFill/>
                        </a:ln>
                        <a:latin typeface="Liberation Sans" pitchFamily="18"/>
                      </a:endParaRPr>
                    </a:p>
                  </a:txBody>
                  <a:tcPr/>
                </a:tc>
                <a:tc>
                  <a:txBody>
                    <a:bodyPr/>
                    <a:lstStyle/>
                    <a:p>
                      <a:pPr marL="0" marR="0" lvl="0" indent="0" rtl="0" hangingPunct="0">
                        <a:lnSpc>
                          <a:spcPct val="100000"/>
                        </a:lnSpc>
                        <a:spcBef>
                          <a:spcPts val="0"/>
                        </a:spcBef>
                        <a:spcAft>
                          <a:spcPts val="0"/>
                        </a:spcAft>
                        <a:buNone/>
                        <a:tabLst/>
                      </a:pPr>
                      <a:r>
                        <a:rPr lang="en-CA" sz="1800" b="0" i="0" u="none" strike="noStrike" kern="1200">
                          <a:ln>
                            <a:noFill/>
                          </a:ln>
                          <a:latin typeface="Liberation Sans" pitchFamily="18"/>
                          <a:ea typeface="Droid Sans Fallback" pitchFamily="2"/>
                          <a:cs typeface="FreeSans" pitchFamily="2"/>
                        </a:rPr>
                        <a:t>Print</a:t>
                      </a:r>
                    </a:p>
                  </a:txBody>
                  <a:tcPr/>
                </a:tc>
                <a:tc>
                  <a:txBody>
                    <a:bodyPr/>
                    <a:lstStyle/>
                    <a:p>
                      <a:pPr marL="0" marR="0" lvl="0" indent="0" rtl="0" hangingPunct="0">
                        <a:lnSpc>
                          <a:spcPct val="100000"/>
                        </a:lnSpc>
                        <a:spcBef>
                          <a:spcPts val="0"/>
                        </a:spcBef>
                        <a:spcAft>
                          <a:spcPts val="0"/>
                        </a:spcAft>
                        <a:buNone/>
                        <a:tabLst/>
                      </a:pPr>
                      <a:r>
                        <a:rPr lang="en-CA" sz="1800" b="0" i="0" u="none" strike="noStrike" kern="1200">
                          <a:ln>
                            <a:noFill/>
                          </a:ln>
                          <a:latin typeface="Liberation Sans" pitchFamily="18"/>
                          <a:ea typeface="Droid Sans Fallback" pitchFamily="2"/>
                          <a:cs typeface="FreeSans" pitchFamily="2"/>
                        </a:rPr>
                        <a:t>Broadcast</a:t>
                      </a:r>
                    </a:p>
                  </a:txBody>
                  <a:tcPr/>
                </a:tc>
                <a:extLst>
                  <a:ext uri="{0D108BD9-81ED-4DB2-BD59-A6C34878D82A}">
                    <a16:rowId xmlns:a16="http://schemas.microsoft.com/office/drawing/2014/main" val="1830356331"/>
                  </a:ext>
                </a:extLst>
              </a:tr>
              <a:tr h="0">
                <a:tc>
                  <a:txBody>
                    <a:bodyPr/>
                    <a:lstStyle/>
                    <a:p>
                      <a:pPr marL="0" marR="0" lvl="0" indent="0" rtl="0" hangingPunct="0">
                        <a:lnSpc>
                          <a:spcPct val="100000"/>
                        </a:lnSpc>
                        <a:spcBef>
                          <a:spcPts val="0"/>
                        </a:spcBef>
                        <a:spcAft>
                          <a:spcPts val="0"/>
                        </a:spcAft>
                        <a:buNone/>
                        <a:tabLst/>
                      </a:pPr>
                      <a:r>
                        <a:rPr lang="en-CA" sz="1800" b="0" i="0" u="none" strike="noStrike" kern="1200" dirty="0">
                          <a:ln>
                            <a:noFill/>
                          </a:ln>
                          <a:latin typeface="Liberation Sans" pitchFamily="18"/>
                          <a:ea typeface="Droid Sans Fallback" pitchFamily="2"/>
                          <a:cs typeface="FreeSans" pitchFamily="2"/>
                        </a:rPr>
                        <a:t>Size</a:t>
                      </a:r>
                    </a:p>
                    <a:p>
                      <a:pPr marL="0" marR="0" lvl="0" indent="0" rtl="0" hangingPunct="0">
                        <a:lnSpc>
                          <a:spcPct val="100000"/>
                        </a:lnSpc>
                        <a:spcBef>
                          <a:spcPts val="0"/>
                        </a:spcBef>
                        <a:spcAft>
                          <a:spcPts val="0"/>
                        </a:spcAft>
                        <a:buNone/>
                        <a:tabLst/>
                      </a:pPr>
                      <a:endParaRPr lang="en-CA" sz="1800" b="0" i="0" u="none" strike="noStrike" kern="1200" dirty="0">
                        <a:ln>
                          <a:noFill/>
                        </a:ln>
                        <a:latin typeface="Liberation Sans" pitchFamily="18"/>
                        <a:ea typeface="Droid Sans Fallback" pitchFamily="2"/>
                        <a:cs typeface="FreeSans" pitchFamily="2"/>
                      </a:endParaRPr>
                    </a:p>
                    <a:p>
                      <a:pPr marL="0" marR="0" lvl="0" indent="0" rtl="0" hangingPunct="0">
                        <a:lnSpc>
                          <a:spcPct val="100000"/>
                        </a:lnSpc>
                        <a:spcBef>
                          <a:spcPts val="0"/>
                        </a:spcBef>
                        <a:spcAft>
                          <a:spcPts val="0"/>
                        </a:spcAft>
                        <a:buNone/>
                        <a:tabLst/>
                      </a:pPr>
                      <a:r>
                        <a:rPr lang="en-CA" sz="1800" b="0" i="0" u="none" strike="noStrike" kern="1200" dirty="0">
                          <a:ln>
                            <a:noFill/>
                          </a:ln>
                          <a:latin typeface="Liberation Sans" pitchFamily="18"/>
                          <a:ea typeface="Droid Sans Fallback" pitchFamily="2"/>
                          <a:cs typeface="FreeSans" pitchFamily="2"/>
                        </a:rPr>
                        <a:t>Details</a:t>
                      </a:r>
                    </a:p>
                  </a:txBody>
                  <a:tcPr/>
                </a:tc>
                <a:tc>
                  <a:txBody>
                    <a:bodyPr/>
                    <a:lstStyle/>
                    <a:p>
                      <a:pPr marL="0" marR="0" lvl="0" indent="0" rtl="0" hangingPunct="0">
                        <a:lnSpc>
                          <a:spcPct val="100000"/>
                        </a:lnSpc>
                        <a:spcBef>
                          <a:spcPts val="0"/>
                        </a:spcBef>
                        <a:spcAft>
                          <a:spcPts val="0"/>
                        </a:spcAft>
                        <a:buNone/>
                        <a:tabLst/>
                      </a:pPr>
                      <a:r>
                        <a:rPr lang="en-CA" sz="1800" b="0" i="0" u="none" strike="noStrike" kern="1200" dirty="0">
                          <a:ln>
                            <a:noFill/>
                          </a:ln>
                          <a:latin typeface="Liberation Sans" pitchFamily="18"/>
                          <a:ea typeface="Droid Sans Fallback" pitchFamily="2"/>
                          <a:cs typeface="FreeSans" pitchFamily="2"/>
                        </a:rPr>
                        <a:t>Column inch</a:t>
                      </a:r>
                    </a:p>
                    <a:p>
                      <a:pPr marL="0" marR="0" lvl="0" indent="0" rtl="0" hangingPunct="0">
                        <a:lnSpc>
                          <a:spcPct val="100000"/>
                        </a:lnSpc>
                        <a:spcBef>
                          <a:spcPts val="0"/>
                        </a:spcBef>
                        <a:spcAft>
                          <a:spcPts val="0"/>
                        </a:spcAft>
                        <a:buNone/>
                        <a:tabLst/>
                      </a:pPr>
                      <a:endParaRPr lang="en-CA" sz="1800" b="0" i="0" u="none" strike="noStrike" kern="1200" dirty="0">
                        <a:ln>
                          <a:noFill/>
                        </a:ln>
                        <a:latin typeface="Liberation Sans" pitchFamily="18"/>
                        <a:ea typeface="Droid Sans Fallback" pitchFamily="2"/>
                        <a:cs typeface="FreeSans" pitchFamily="2"/>
                      </a:endParaRPr>
                    </a:p>
                    <a:p>
                      <a:pPr marL="0" marR="0" lvl="0" indent="0" rtl="0" hangingPunct="0">
                        <a:lnSpc>
                          <a:spcPct val="100000"/>
                        </a:lnSpc>
                        <a:spcBef>
                          <a:spcPts val="0"/>
                        </a:spcBef>
                        <a:spcAft>
                          <a:spcPts val="0"/>
                        </a:spcAft>
                        <a:buNone/>
                        <a:tabLst/>
                      </a:pPr>
                      <a:r>
                        <a:rPr lang="en-CA" sz="1800" b="0" i="0" u="none" strike="noStrike" kern="1200" dirty="0">
                          <a:ln>
                            <a:noFill/>
                          </a:ln>
                          <a:latin typeface="Liberation Sans" pitchFamily="18"/>
                          <a:ea typeface="Droid Sans Fallback" pitchFamily="2"/>
                          <a:cs typeface="FreeSans" pitchFamily="2"/>
                        </a:rPr>
                        <a:t>Colour, Bleed</a:t>
                      </a:r>
                    </a:p>
                  </a:txBody>
                  <a:tcPr/>
                </a:tc>
                <a:tc>
                  <a:txBody>
                    <a:bodyPr/>
                    <a:lstStyle/>
                    <a:p>
                      <a:pPr marL="0" marR="0" lvl="0" indent="0" rtl="0" hangingPunct="0">
                        <a:lnSpc>
                          <a:spcPct val="100000"/>
                        </a:lnSpc>
                        <a:spcBef>
                          <a:spcPts val="0"/>
                        </a:spcBef>
                        <a:spcAft>
                          <a:spcPts val="0"/>
                        </a:spcAft>
                        <a:buNone/>
                        <a:tabLst/>
                      </a:pPr>
                      <a:r>
                        <a:rPr lang="en-CA" sz="1800" b="0" i="0" u="none" strike="noStrike" kern="1200" dirty="0">
                          <a:ln>
                            <a:noFill/>
                          </a:ln>
                          <a:latin typeface="Liberation Sans" pitchFamily="18"/>
                          <a:ea typeface="Droid Sans Fallback" pitchFamily="2"/>
                          <a:cs typeface="FreeSans" pitchFamily="2"/>
                        </a:rPr>
                        <a:t>Measured in time</a:t>
                      </a:r>
                    </a:p>
                    <a:p>
                      <a:pPr marL="0" marR="0" lvl="0" indent="0" rtl="0" hangingPunct="0">
                        <a:lnSpc>
                          <a:spcPct val="100000"/>
                        </a:lnSpc>
                        <a:spcBef>
                          <a:spcPts val="0"/>
                        </a:spcBef>
                        <a:spcAft>
                          <a:spcPts val="0"/>
                        </a:spcAft>
                        <a:buNone/>
                        <a:tabLst/>
                      </a:pPr>
                      <a:r>
                        <a:rPr lang="en-CA" sz="1800" b="0" i="0" u="none" strike="noStrike" kern="1200" dirty="0">
                          <a:ln>
                            <a:noFill/>
                          </a:ln>
                          <a:latin typeface="Liberation Sans" pitchFamily="18"/>
                          <a:ea typeface="Droid Sans Fallback" pitchFamily="2"/>
                          <a:cs typeface="FreeSans" pitchFamily="2"/>
                        </a:rPr>
                        <a:t>15, 30 ,60 second intervals</a:t>
                      </a:r>
                    </a:p>
                    <a:p>
                      <a:pPr marL="0" marR="0" lvl="0" indent="0" rtl="0" hangingPunct="0">
                        <a:lnSpc>
                          <a:spcPct val="100000"/>
                        </a:lnSpc>
                        <a:spcBef>
                          <a:spcPts val="0"/>
                        </a:spcBef>
                        <a:spcAft>
                          <a:spcPts val="0"/>
                        </a:spcAft>
                        <a:buNone/>
                        <a:tabLst/>
                      </a:pPr>
                      <a:r>
                        <a:rPr lang="en-CA" sz="1800" b="0" i="0" u="none" strike="noStrike" kern="1200" dirty="0">
                          <a:ln>
                            <a:noFill/>
                          </a:ln>
                          <a:latin typeface="Liberation Sans" pitchFamily="18"/>
                          <a:ea typeface="Droid Sans Fallback" pitchFamily="2"/>
                          <a:cs typeface="FreeSans" pitchFamily="2"/>
                        </a:rPr>
                        <a:t>Voice talent, acting talent, CGI</a:t>
                      </a:r>
                    </a:p>
                  </a:txBody>
                  <a:tcPr/>
                </a:tc>
                <a:extLst>
                  <a:ext uri="{0D108BD9-81ED-4DB2-BD59-A6C34878D82A}">
                    <a16:rowId xmlns:a16="http://schemas.microsoft.com/office/drawing/2014/main" val="4138087823"/>
                  </a:ext>
                </a:extLst>
              </a:tr>
              <a:tr h="343440">
                <a:tc>
                  <a:txBody>
                    <a:bodyPr/>
                    <a:lstStyle/>
                    <a:p>
                      <a:pPr marL="0" marR="0" lvl="0" indent="0" rtl="0" hangingPunct="0">
                        <a:lnSpc>
                          <a:spcPct val="100000"/>
                        </a:lnSpc>
                        <a:spcBef>
                          <a:spcPts val="0"/>
                        </a:spcBef>
                        <a:spcAft>
                          <a:spcPts val="0"/>
                        </a:spcAft>
                        <a:buNone/>
                        <a:tabLst/>
                      </a:pPr>
                      <a:r>
                        <a:rPr lang="en-CA" sz="1800" b="0" i="0" u="none" strike="noStrike" kern="1200">
                          <a:ln>
                            <a:noFill/>
                          </a:ln>
                          <a:latin typeface="Liberation Sans" pitchFamily="18"/>
                          <a:ea typeface="Droid Sans Fallback" pitchFamily="2"/>
                          <a:cs typeface="FreeSans" pitchFamily="2"/>
                        </a:rPr>
                        <a:t>Placement</a:t>
                      </a:r>
                    </a:p>
                  </a:txBody>
                  <a:tcPr/>
                </a:tc>
                <a:tc>
                  <a:txBody>
                    <a:bodyPr/>
                    <a:lstStyle/>
                    <a:p>
                      <a:pPr marL="0" marR="0" lvl="0" indent="0" rtl="0" hangingPunct="0">
                        <a:lnSpc>
                          <a:spcPct val="100000"/>
                        </a:lnSpc>
                        <a:spcBef>
                          <a:spcPts val="0"/>
                        </a:spcBef>
                        <a:spcAft>
                          <a:spcPts val="0"/>
                        </a:spcAft>
                        <a:buNone/>
                        <a:tabLst/>
                      </a:pPr>
                      <a:r>
                        <a:rPr lang="en-CA" sz="1800" b="0" i="0" u="none" strike="noStrike" kern="1200" dirty="0">
                          <a:ln>
                            <a:noFill/>
                          </a:ln>
                          <a:latin typeface="Liberation Sans" pitchFamily="18"/>
                          <a:ea typeface="Droid Sans Fallback" pitchFamily="2"/>
                          <a:cs typeface="FreeSans" pitchFamily="2"/>
                        </a:rPr>
                        <a:t>Front page</a:t>
                      </a:r>
                    </a:p>
                    <a:p>
                      <a:pPr marL="0" marR="0" lvl="0" indent="0" rtl="0" hangingPunct="0">
                        <a:lnSpc>
                          <a:spcPct val="100000"/>
                        </a:lnSpc>
                        <a:spcBef>
                          <a:spcPts val="0"/>
                        </a:spcBef>
                        <a:spcAft>
                          <a:spcPts val="0"/>
                        </a:spcAft>
                        <a:buNone/>
                        <a:tabLst/>
                      </a:pPr>
                      <a:r>
                        <a:rPr lang="en-CA" sz="1800" b="0" i="0" u="none" strike="noStrike" kern="1200" dirty="0">
                          <a:ln>
                            <a:noFill/>
                          </a:ln>
                          <a:latin typeface="Liberation Sans" pitchFamily="18"/>
                          <a:ea typeface="Droid Sans Fallback" pitchFamily="2"/>
                          <a:cs typeface="FreeSans" pitchFamily="2"/>
                        </a:rPr>
                        <a:t>Centrespread</a:t>
                      </a:r>
                    </a:p>
                    <a:p>
                      <a:pPr marL="0" marR="0" lvl="0" indent="0" rtl="0" hangingPunct="0">
                        <a:lnSpc>
                          <a:spcPct val="100000"/>
                        </a:lnSpc>
                        <a:spcBef>
                          <a:spcPts val="0"/>
                        </a:spcBef>
                        <a:spcAft>
                          <a:spcPts val="0"/>
                        </a:spcAft>
                        <a:buNone/>
                        <a:tabLst/>
                      </a:pPr>
                      <a:r>
                        <a:rPr lang="en-CA" sz="1800" b="0" i="0" u="none" strike="noStrike" kern="1200" dirty="0">
                          <a:ln>
                            <a:noFill/>
                          </a:ln>
                          <a:latin typeface="Liberation Sans" pitchFamily="18"/>
                          <a:ea typeface="Droid Sans Fallback" pitchFamily="2"/>
                          <a:cs typeface="FreeSans" pitchFamily="2"/>
                        </a:rPr>
                        <a:t>Island Ad</a:t>
                      </a:r>
                    </a:p>
                    <a:p>
                      <a:pPr marL="0" marR="0" lvl="0" indent="0" rtl="0" hangingPunct="0">
                        <a:lnSpc>
                          <a:spcPct val="100000"/>
                        </a:lnSpc>
                        <a:spcBef>
                          <a:spcPts val="0"/>
                        </a:spcBef>
                        <a:spcAft>
                          <a:spcPts val="0"/>
                        </a:spcAft>
                        <a:buNone/>
                        <a:tabLst/>
                      </a:pPr>
                      <a:r>
                        <a:rPr lang="en-CA" sz="1800" b="0" i="0" u="none" strike="noStrike" kern="1200" dirty="0">
                          <a:ln>
                            <a:noFill/>
                          </a:ln>
                          <a:latin typeface="Liberation Sans" pitchFamily="18"/>
                          <a:ea typeface="Droid Sans Fallback" pitchFamily="2"/>
                          <a:cs typeface="FreeSans" pitchFamily="2"/>
                        </a:rPr>
                        <a:t>Run of Paper</a:t>
                      </a:r>
                    </a:p>
                  </a:txBody>
                  <a:tcPr/>
                </a:tc>
                <a:tc>
                  <a:txBody>
                    <a:bodyPr/>
                    <a:lstStyle/>
                    <a:p>
                      <a:pPr marL="0" marR="0" lvl="0" indent="0" rtl="0" hangingPunct="0">
                        <a:lnSpc>
                          <a:spcPct val="100000"/>
                        </a:lnSpc>
                        <a:spcBef>
                          <a:spcPts val="0"/>
                        </a:spcBef>
                        <a:spcAft>
                          <a:spcPts val="0"/>
                        </a:spcAft>
                        <a:buNone/>
                        <a:tabLst/>
                      </a:pPr>
                      <a:r>
                        <a:rPr lang="en-CA" sz="1800" b="0" i="0" u="none" strike="noStrike" kern="1200" dirty="0">
                          <a:ln>
                            <a:noFill/>
                          </a:ln>
                          <a:latin typeface="Liberation Sans" pitchFamily="18"/>
                          <a:ea typeface="Droid Sans Fallback" pitchFamily="2"/>
                          <a:cs typeface="FreeSans" pitchFamily="2"/>
                        </a:rPr>
                        <a:t>Time of day (Prime Time= 7-11pm), specific programs can be more expensive</a:t>
                      </a:r>
                    </a:p>
                    <a:p>
                      <a:pPr marL="0" marR="0" lvl="0" indent="0" rtl="0" hangingPunct="0">
                        <a:lnSpc>
                          <a:spcPct val="100000"/>
                        </a:lnSpc>
                        <a:spcBef>
                          <a:spcPts val="0"/>
                        </a:spcBef>
                        <a:spcAft>
                          <a:spcPts val="0"/>
                        </a:spcAft>
                        <a:buNone/>
                        <a:tabLst/>
                      </a:pPr>
                      <a:r>
                        <a:rPr lang="en-CA" sz="1800" b="0" i="0" u="none" strike="noStrike" kern="1200" dirty="0">
                          <a:ln>
                            <a:noFill/>
                          </a:ln>
                          <a:latin typeface="Liberation Sans" pitchFamily="18"/>
                          <a:ea typeface="Droid Sans Fallback" pitchFamily="2"/>
                          <a:cs typeface="FreeSans" pitchFamily="2"/>
                        </a:rPr>
                        <a:t>Nielson/</a:t>
                      </a:r>
                      <a:r>
                        <a:rPr lang="en-CA" sz="1800" b="0" i="0" u="none" strike="noStrike" kern="1200" dirty="0" err="1">
                          <a:ln>
                            <a:noFill/>
                          </a:ln>
                          <a:latin typeface="Liberation Sans" pitchFamily="18"/>
                          <a:ea typeface="Droid Sans Fallback" pitchFamily="2"/>
                          <a:cs typeface="FreeSans" pitchFamily="2"/>
                        </a:rPr>
                        <a:t>Abitron</a:t>
                      </a:r>
                      <a:r>
                        <a:rPr lang="en-CA" sz="1800" b="0" i="0" u="none" strike="noStrike" kern="1200" dirty="0">
                          <a:ln>
                            <a:noFill/>
                          </a:ln>
                          <a:latin typeface="Liberation Sans" pitchFamily="18"/>
                          <a:ea typeface="Droid Sans Fallback" pitchFamily="2"/>
                          <a:cs typeface="FreeSans" pitchFamily="2"/>
                        </a:rPr>
                        <a:t> Ratings</a:t>
                      </a:r>
                    </a:p>
                  </a:txBody>
                  <a:tcPr/>
                </a:tc>
                <a:extLst>
                  <a:ext uri="{0D108BD9-81ED-4DB2-BD59-A6C34878D82A}">
                    <a16:rowId xmlns:a16="http://schemas.microsoft.com/office/drawing/2014/main" val="2154302389"/>
                  </a:ext>
                </a:extLst>
              </a:tr>
              <a:tr h="343440">
                <a:tc>
                  <a:txBody>
                    <a:bodyPr/>
                    <a:lstStyle/>
                    <a:p>
                      <a:pPr marL="0" marR="0" lvl="0" indent="0" rtl="0" hangingPunct="0">
                        <a:lnSpc>
                          <a:spcPct val="100000"/>
                        </a:lnSpc>
                        <a:spcBef>
                          <a:spcPts val="0"/>
                        </a:spcBef>
                        <a:spcAft>
                          <a:spcPts val="0"/>
                        </a:spcAft>
                        <a:buNone/>
                        <a:tabLst/>
                      </a:pPr>
                      <a:r>
                        <a:rPr lang="en-CA" sz="1800" b="0" i="0" u="none" strike="noStrike" kern="1200">
                          <a:ln>
                            <a:noFill/>
                          </a:ln>
                          <a:latin typeface="Liberation Sans" pitchFamily="18"/>
                          <a:ea typeface="Droid Sans Fallback" pitchFamily="2"/>
                          <a:cs typeface="FreeSans" pitchFamily="2"/>
                        </a:rPr>
                        <a:t>Frequency</a:t>
                      </a:r>
                    </a:p>
                  </a:txBody>
                  <a:tcPr/>
                </a:tc>
                <a:tc>
                  <a:txBody>
                    <a:bodyPr/>
                    <a:lstStyle/>
                    <a:p>
                      <a:pPr marL="0" marR="0" lvl="0" indent="0" rtl="0" hangingPunct="0">
                        <a:lnSpc>
                          <a:spcPct val="100000"/>
                        </a:lnSpc>
                        <a:spcBef>
                          <a:spcPts val="0"/>
                        </a:spcBef>
                        <a:spcAft>
                          <a:spcPts val="0"/>
                        </a:spcAft>
                        <a:buNone/>
                        <a:tabLst/>
                      </a:pPr>
                      <a:r>
                        <a:rPr lang="en-CA" sz="1800" b="0" i="0" u="none" strike="noStrike" kern="1200">
                          <a:ln>
                            <a:noFill/>
                          </a:ln>
                          <a:latin typeface="Liberation Sans" pitchFamily="18"/>
                          <a:ea typeface="Droid Sans Fallback" pitchFamily="2"/>
                          <a:cs typeface="FreeSans" pitchFamily="2"/>
                        </a:rPr>
                        <a:t>Number of printings</a:t>
                      </a:r>
                    </a:p>
                    <a:p>
                      <a:pPr marL="0" marR="0" lvl="0" indent="0" rtl="0" hangingPunct="0">
                        <a:lnSpc>
                          <a:spcPct val="100000"/>
                        </a:lnSpc>
                        <a:spcBef>
                          <a:spcPts val="0"/>
                        </a:spcBef>
                        <a:spcAft>
                          <a:spcPts val="0"/>
                        </a:spcAft>
                        <a:buNone/>
                        <a:tabLst/>
                      </a:pPr>
                      <a:r>
                        <a:rPr lang="en-CA" sz="1800" b="0" i="0" u="none" strike="noStrike" kern="1200">
                          <a:ln>
                            <a:noFill/>
                          </a:ln>
                          <a:latin typeface="Liberation Sans" pitchFamily="18"/>
                          <a:ea typeface="Droid Sans Fallback" pitchFamily="2"/>
                          <a:cs typeface="FreeSans" pitchFamily="2"/>
                        </a:rPr>
                        <a:t>Higher frequency = lower price/</a:t>
                      </a:r>
                    </a:p>
                  </a:txBody>
                  <a:tcPr/>
                </a:tc>
                <a:tc>
                  <a:txBody>
                    <a:bodyPr/>
                    <a:lstStyle/>
                    <a:p>
                      <a:pPr marL="0" marR="0" lvl="0" indent="0" rtl="0" hangingPunct="0">
                        <a:lnSpc>
                          <a:spcPct val="100000"/>
                        </a:lnSpc>
                        <a:spcBef>
                          <a:spcPts val="0"/>
                        </a:spcBef>
                        <a:spcAft>
                          <a:spcPts val="0"/>
                        </a:spcAft>
                        <a:buNone/>
                        <a:tabLst/>
                      </a:pPr>
                      <a:r>
                        <a:rPr lang="en-CA" sz="1800" b="0" i="0" u="none" strike="noStrike" kern="1200" dirty="0">
                          <a:ln>
                            <a:noFill/>
                          </a:ln>
                          <a:latin typeface="Liberation Sans" pitchFamily="18"/>
                          <a:ea typeface="Droid Sans Fallback" pitchFamily="2"/>
                          <a:cs typeface="FreeSans" pitchFamily="2"/>
                        </a:rPr>
                        <a:t>Number of times/ day, number of days</a:t>
                      </a:r>
                    </a:p>
                  </a:txBody>
                  <a:tcPr/>
                </a:tc>
                <a:extLst>
                  <a:ext uri="{0D108BD9-81ED-4DB2-BD59-A6C34878D82A}">
                    <a16:rowId xmlns:a16="http://schemas.microsoft.com/office/drawing/2014/main" val="2116460419"/>
                  </a:ext>
                </a:extLst>
              </a:tr>
              <a:tr h="343440">
                <a:tc>
                  <a:txBody>
                    <a:bodyPr/>
                    <a:lstStyle/>
                    <a:p>
                      <a:pPr marL="0" marR="0" lvl="0" indent="0" rtl="0" hangingPunct="0">
                        <a:lnSpc>
                          <a:spcPct val="100000"/>
                        </a:lnSpc>
                        <a:spcBef>
                          <a:spcPts val="0"/>
                        </a:spcBef>
                        <a:spcAft>
                          <a:spcPts val="0"/>
                        </a:spcAft>
                        <a:buNone/>
                        <a:tabLst/>
                      </a:pPr>
                      <a:r>
                        <a:rPr lang="en-CA" sz="1800" b="0" i="0" u="none" strike="noStrike" kern="1200">
                          <a:ln>
                            <a:noFill/>
                          </a:ln>
                          <a:latin typeface="Liberation Sans" pitchFamily="18"/>
                          <a:ea typeface="Droid Sans Fallback" pitchFamily="2"/>
                          <a:cs typeface="FreeSans" pitchFamily="2"/>
                        </a:rPr>
                        <a:t>Platform</a:t>
                      </a:r>
                    </a:p>
                  </a:txBody>
                  <a:tcPr/>
                </a:tc>
                <a:tc>
                  <a:txBody>
                    <a:bodyPr/>
                    <a:lstStyle/>
                    <a:p>
                      <a:pPr marL="0" marR="0" lvl="0" indent="0" rtl="0" hangingPunct="0">
                        <a:lnSpc>
                          <a:spcPct val="100000"/>
                        </a:lnSpc>
                        <a:spcBef>
                          <a:spcPts val="0"/>
                        </a:spcBef>
                        <a:spcAft>
                          <a:spcPts val="0"/>
                        </a:spcAft>
                        <a:buNone/>
                        <a:tabLst/>
                      </a:pPr>
                      <a:r>
                        <a:rPr lang="en-CA" sz="1800" b="0" i="0" u="none" strike="noStrike" kern="1200" dirty="0">
                          <a:ln>
                            <a:noFill/>
                          </a:ln>
                          <a:latin typeface="Liberation Sans" pitchFamily="18"/>
                          <a:ea typeface="Droid Sans Fallback" pitchFamily="2"/>
                          <a:cs typeface="FreeSans" pitchFamily="2"/>
                        </a:rPr>
                        <a:t>National, local, specialty publications, Free or Paid Circulations</a:t>
                      </a:r>
                    </a:p>
                    <a:p>
                      <a:pPr marL="0" marR="0" lvl="0" indent="0" rtl="0" hangingPunct="0">
                        <a:lnSpc>
                          <a:spcPct val="100000"/>
                        </a:lnSpc>
                        <a:spcBef>
                          <a:spcPts val="0"/>
                        </a:spcBef>
                        <a:spcAft>
                          <a:spcPts val="0"/>
                        </a:spcAft>
                        <a:buNone/>
                        <a:tabLst/>
                      </a:pPr>
                      <a:endParaRPr lang="en-CA" sz="1800" b="0" i="0" u="none" strike="noStrike" kern="1200" dirty="0">
                        <a:ln>
                          <a:noFill/>
                        </a:ln>
                        <a:latin typeface="Liberation Sans" pitchFamily="18"/>
                        <a:ea typeface="Droid Sans Fallback" pitchFamily="2"/>
                        <a:cs typeface="FreeSans" pitchFamily="2"/>
                      </a:endParaRPr>
                    </a:p>
                    <a:p>
                      <a:pPr marL="0" marR="0" lvl="0" indent="0" rtl="0" hangingPunct="0">
                        <a:lnSpc>
                          <a:spcPct val="100000"/>
                        </a:lnSpc>
                        <a:spcBef>
                          <a:spcPts val="0"/>
                        </a:spcBef>
                        <a:spcAft>
                          <a:spcPts val="0"/>
                        </a:spcAft>
                        <a:buNone/>
                        <a:tabLst/>
                      </a:pPr>
                      <a:r>
                        <a:rPr lang="en-CA" sz="1800" b="0" i="0" u="none" strike="noStrike" kern="1200" dirty="0">
                          <a:ln>
                            <a:noFill/>
                          </a:ln>
                          <a:latin typeface="Liberation Sans" pitchFamily="18"/>
                          <a:ea typeface="Droid Sans Fallback" pitchFamily="2"/>
                          <a:cs typeface="FreeSans" pitchFamily="2"/>
                        </a:rPr>
                        <a:t>Circulation, readership, pass along readership</a:t>
                      </a:r>
                    </a:p>
                  </a:txBody>
                  <a:tcPr/>
                </a:tc>
                <a:tc>
                  <a:txBody>
                    <a:bodyPr/>
                    <a:lstStyle/>
                    <a:p>
                      <a:pPr marL="0" marR="0" lvl="0" indent="0" rtl="0" hangingPunct="0">
                        <a:lnSpc>
                          <a:spcPct val="100000"/>
                        </a:lnSpc>
                        <a:spcBef>
                          <a:spcPts val="0"/>
                        </a:spcBef>
                        <a:spcAft>
                          <a:spcPts val="0"/>
                        </a:spcAft>
                        <a:buNone/>
                        <a:tabLst/>
                      </a:pPr>
                      <a:r>
                        <a:rPr lang="en-CA" sz="1800" b="0" i="0" u="none" strike="noStrike" kern="1200" dirty="0">
                          <a:ln>
                            <a:noFill/>
                          </a:ln>
                          <a:latin typeface="Liberation Sans" pitchFamily="18"/>
                          <a:ea typeface="Droid Sans Fallback" pitchFamily="2"/>
                          <a:cs typeface="FreeSans" pitchFamily="2"/>
                        </a:rPr>
                        <a:t>National, local broadcasters, Affiliates</a:t>
                      </a:r>
                    </a:p>
                    <a:p>
                      <a:pPr marL="0" marR="0" lvl="0" indent="0" rtl="0" hangingPunct="0">
                        <a:lnSpc>
                          <a:spcPct val="100000"/>
                        </a:lnSpc>
                        <a:spcBef>
                          <a:spcPts val="0"/>
                        </a:spcBef>
                        <a:spcAft>
                          <a:spcPts val="0"/>
                        </a:spcAft>
                        <a:buNone/>
                        <a:tabLst/>
                      </a:pPr>
                      <a:r>
                        <a:rPr lang="en-CA" sz="1800" b="0" i="0" u="none" strike="noStrike" kern="1200" dirty="0">
                          <a:ln>
                            <a:noFill/>
                          </a:ln>
                          <a:latin typeface="Liberation Sans" pitchFamily="18"/>
                          <a:ea typeface="Droid Sans Fallback" pitchFamily="2"/>
                          <a:cs typeface="FreeSans" pitchFamily="2"/>
                        </a:rPr>
                        <a:t>Independent Broadcasters</a:t>
                      </a:r>
                    </a:p>
                    <a:p>
                      <a:pPr marL="0" marR="0" lvl="0" indent="0" rtl="0" hangingPunct="0">
                        <a:lnSpc>
                          <a:spcPct val="100000"/>
                        </a:lnSpc>
                        <a:spcBef>
                          <a:spcPts val="0"/>
                        </a:spcBef>
                        <a:spcAft>
                          <a:spcPts val="0"/>
                        </a:spcAft>
                        <a:buNone/>
                        <a:tabLst/>
                      </a:pPr>
                      <a:endParaRPr lang="en-CA" sz="1800" b="0" i="0" u="none" strike="noStrike" kern="1200" dirty="0">
                        <a:ln>
                          <a:noFill/>
                        </a:ln>
                        <a:latin typeface="Liberation Sans" pitchFamily="18"/>
                        <a:ea typeface="Droid Sans Fallback" pitchFamily="2"/>
                        <a:cs typeface="FreeSans" pitchFamily="2"/>
                      </a:endParaRPr>
                    </a:p>
                    <a:p>
                      <a:pPr marL="0" marR="0" lvl="0" indent="0" rtl="0" hangingPunct="0">
                        <a:lnSpc>
                          <a:spcPct val="100000"/>
                        </a:lnSpc>
                        <a:spcBef>
                          <a:spcPts val="0"/>
                        </a:spcBef>
                        <a:spcAft>
                          <a:spcPts val="0"/>
                        </a:spcAft>
                        <a:buNone/>
                        <a:tabLst/>
                      </a:pPr>
                      <a:r>
                        <a:rPr lang="en-CA" sz="1800" b="0" i="0" u="none" strike="noStrike" kern="1200" dirty="0">
                          <a:ln>
                            <a:noFill/>
                          </a:ln>
                          <a:latin typeface="Liberation Sans" pitchFamily="18"/>
                          <a:ea typeface="Droid Sans Fallback" pitchFamily="2"/>
                          <a:cs typeface="FreeSans" pitchFamily="2"/>
                        </a:rPr>
                        <a:t>Reach (depends on both platform and placement)</a:t>
                      </a:r>
                    </a:p>
                  </a:txBody>
                  <a:tcPr/>
                </a:tc>
                <a:extLst>
                  <a:ext uri="{0D108BD9-81ED-4DB2-BD59-A6C34878D82A}">
                    <a16:rowId xmlns:a16="http://schemas.microsoft.com/office/drawing/2014/main" val="3111284066"/>
                  </a:ext>
                </a:extLst>
              </a:tr>
            </a:tbl>
          </a:graphicData>
        </a:graphic>
      </p:graphicFrame>
    </p:spTree>
  </p:cSld>
  <p:clrMapOvr>
    <a:masterClrMapping/>
  </p:clrMapOvr>
</p:sld>
</file>

<file path=ppt/theme/theme1.xml><?xml version="1.0" encoding="utf-8"?>
<a:theme xmlns:a="http://schemas.openxmlformats.org/drawingml/2006/main" name="Defaul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449</Words>
  <Application>Microsoft Office PowerPoint</Application>
  <PresentationFormat>Widescreen</PresentationFormat>
  <Paragraphs>73</Paragraphs>
  <Slides>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Arial Black</vt:lpstr>
      <vt:lpstr>Calibri</vt:lpstr>
      <vt:lpstr>Liberation Sans</vt:lpstr>
      <vt:lpstr>StarSymbol</vt:lpstr>
      <vt:lpstr>Times New Roman</vt:lpstr>
      <vt:lpstr>Default</vt:lpstr>
      <vt:lpstr>Advertising</vt:lpstr>
      <vt:lpstr>Functions of Advertising</vt:lpstr>
      <vt:lpstr>Types of Advertising</vt:lpstr>
      <vt:lpstr>How does advertising help?</vt:lpstr>
      <vt:lpstr>TYPES OF ADVERTISING</vt:lpstr>
      <vt:lpstr>Cost considerations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Advertising</dc:title>
  <dc:creator>Jeffrey Bishop</dc:creator>
  <cp:lastModifiedBy>Jeffrey Bishop</cp:lastModifiedBy>
  <cp:revision>4</cp:revision>
  <dcterms:created xsi:type="dcterms:W3CDTF">2015-03-02T09:55:33Z</dcterms:created>
  <dcterms:modified xsi:type="dcterms:W3CDTF">2020-03-09T04:46:10Z</dcterms:modified>
</cp:coreProperties>
</file>